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7" r:id="rId3"/>
    <p:sldId id="258" r:id="rId4"/>
    <p:sldId id="257" r:id="rId5"/>
    <p:sldId id="259" r:id="rId6"/>
    <p:sldId id="266" r:id="rId7"/>
    <p:sldId id="267" r:id="rId8"/>
    <p:sldId id="260" r:id="rId9"/>
    <p:sldId id="268" r:id="rId10"/>
    <p:sldId id="276" r:id="rId11"/>
    <p:sldId id="275" r:id="rId12"/>
    <p:sldId id="274" r:id="rId13"/>
    <p:sldId id="273" r:id="rId14"/>
    <p:sldId id="27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01842F-CDDF-40EB-A193-C232230C7363}" type="datetimeFigureOut">
              <a:rPr lang="ru-RU"/>
              <a:pPr>
                <a:defRPr/>
              </a:pPr>
              <a:t>13.07.2017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58CEAD-DFC0-4591-86E4-887FCD69DA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1781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C77DC9-8C39-4D39-BFF2-F98982D467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DE726A-8DF4-4507-92F9-E02ACF7ABB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002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DE726A-8DF4-4507-92F9-E02ACF7ABB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099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DE726A-8DF4-4507-92F9-E02ACF7ABB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299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DE726A-8DF4-4507-92F9-E02ACF7ABB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476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DE726A-8DF4-4507-92F9-E02ACF7ABB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336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DE726A-8DF4-4507-92F9-E02ACF7ABB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24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C77DC9-8C39-4D39-BFF2-F98982D467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CEA34B-73FB-41A7-95B4-7F619EC6037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03AA5-8642-4A5B-B281-4FBC922CFA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CDADEF-F7BD-44A8-8228-F82B8FAF48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DE726A-8DF4-4507-92F9-E02ACF7ABB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DE726A-8DF4-4507-92F9-E02ACF7ABB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DE726A-8DF4-4507-92F9-E02ACF7ABB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DE726A-8DF4-4507-92F9-E02ACF7ABB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78B3-18E8-4453-9CB6-C268DC05F02F}" type="datetimeFigureOut">
              <a:rPr lang="ru-RU"/>
              <a:pPr>
                <a:defRPr/>
              </a:pPr>
              <a:t>13.07.2017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1BA3-9065-4AB4-A53B-46F2748DF3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7CA7-D1A2-44C4-B988-2D4CBC9F026C}" type="datetimeFigureOut">
              <a:rPr lang="ru-RU"/>
              <a:pPr>
                <a:defRPr/>
              </a:pPr>
              <a:t>13.07.2017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0-C630-4166-AF07-83D8395C60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D434-A4D4-4625-B2F2-7B161E1ADF73}" type="datetimeFigureOut">
              <a:rPr lang="ru-RU"/>
              <a:pPr>
                <a:defRPr/>
              </a:pPr>
              <a:t>13.07.2017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8E07-B856-4270-ACD5-EBE5B6582D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7DA6F-5B55-4C53-A55F-EB7DA0741C5D}" type="datetimeFigureOut">
              <a:rPr lang="ru-RU"/>
              <a:pPr>
                <a:defRPr/>
              </a:pPr>
              <a:t>13.07.2017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9407-9B65-4272-9CCD-60512FD7BD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5A04C-A1D5-4974-AAF7-2D54FD12C30E}" type="datetimeFigureOut">
              <a:rPr lang="ru-RU"/>
              <a:pPr>
                <a:defRPr/>
              </a:pPr>
              <a:t>13.07.2017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8E08-FCF6-43CF-AF58-B0A11D818D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0C49-5A1B-4977-B26E-1C44B399A86B}" type="datetimeFigureOut">
              <a:rPr lang="ru-RU"/>
              <a:pPr>
                <a:defRPr/>
              </a:pPr>
              <a:t>13.07.2017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977C-7877-498F-BF88-27164F6826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DEF01-726C-4D7D-A860-34ADD74D31C3}" type="datetimeFigureOut">
              <a:rPr lang="ru-RU"/>
              <a:pPr>
                <a:defRPr/>
              </a:pPr>
              <a:t>13.07.2017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CC35-BFE9-45C1-84F4-D62B66F019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7A331-2235-4438-936A-0FEC66C4E3E5}" type="datetimeFigureOut">
              <a:rPr lang="ru-RU"/>
              <a:pPr>
                <a:defRPr/>
              </a:pPr>
              <a:t>13.07.2017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1732-00A9-4985-BF67-BFCD0715CD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42E63-7BB2-4B3E-9BE1-B9D9D171B98B}" type="datetimeFigureOut">
              <a:rPr lang="ru-RU"/>
              <a:pPr>
                <a:defRPr/>
              </a:pPr>
              <a:t>13.07.2017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B618-F093-4494-A252-9308FF0ED4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772E-1273-4420-9588-7C6D72EA4A54}" type="datetimeFigureOut">
              <a:rPr lang="ru-RU"/>
              <a:pPr>
                <a:defRPr/>
              </a:pPr>
              <a:t>13.07.2017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4458F-AF05-4ED5-B21D-883AE600ED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01F8E-D8A4-4403-B5B4-7E628B50F48A}" type="datetimeFigureOut">
              <a:rPr lang="ru-RU"/>
              <a:pPr>
                <a:defRPr/>
              </a:pPr>
              <a:t>13.07.2017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B26E-537E-4C35-91FE-DEDE349321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2AA5C-ECB0-4387-97E9-34BB592C5BCB}" type="datetimeFigureOut">
              <a:rPr lang="ru-RU"/>
              <a:pPr>
                <a:defRPr/>
              </a:pPr>
              <a:t>13.07.2017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30F354-EE6F-4884-B26D-003E6B5130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192" y="91408"/>
            <a:ext cx="8229600" cy="1828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latin typeface="+mn-lt"/>
              </a:rPr>
              <a:t>Мастер – класс по</a:t>
            </a:r>
            <a:r>
              <a:rPr lang="ru-RU" sz="36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+mn-lt"/>
              </a:rPr>
              <a:t>изготовлению </a:t>
            </a:r>
            <a:r>
              <a:rPr lang="ru-RU" sz="3600" dirty="0" err="1">
                <a:solidFill>
                  <a:srgbClr val="002060"/>
                </a:solidFill>
                <a:latin typeface="+mn-lt"/>
              </a:rPr>
              <a:t>лэпбука</a:t>
            </a:r>
            <a:r>
              <a:rPr lang="ru-RU" sz="3600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>
          <a:xfrm>
            <a:off x="5975648" y="4797152"/>
            <a:ext cx="3168352" cy="1752600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Сигалева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9732" y="1939282"/>
            <a:ext cx="4680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«ВЕСНА»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242" y="2538000"/>
            <a:ext cx="576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74287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Helvetica Neue"/>
              </a:rPr>
              <a:t>Муниципальное бюджетное дошкольное образовательное учреждение    «Детский сад №155»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52" y="620688"/>
            <a:ext cx="8832448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           Прикрепила разрезную картинку «Весна. Признаки весны» 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На крючок повесила веер 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«Что бывает весной» 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                                                                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                                                                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                        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06896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980728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2425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" y="269497"/>
            <a:ext cx="5122912" cy="113813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На третьей странице приклеила кармашек с раскрасками о весне, а  также картинки весенних цветов, закрепленные на прищепке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5232" y="350320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5232" y="116632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21696" y="2278334"/>
            <a:ext cx="5136000" cy="38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3631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84" y="476672"/>
            <a:ext cx="8640960" cy="195045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+mn-lt"/>
              </a:rPr>
              <a:t>     </a:t>
            </a:r>
            <a:br>
              <a:rPr lang="ru-RU" sz="20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7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7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7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7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7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7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7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7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7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7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7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7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7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7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700" dirty="0">
                <a:solidFill>
                  <a:srgbClr val="002060"/>
                </a:solidFill>
                <a:effectLst/>
                <a:latin typeface="+mn-lt"/>
              </a:rPr>
              <a:t>Дидактическую игру «Одень куклу» и картинки для составления рассказа по картине о весне, расположила в кармашках из которых ребенок легко достает необходимый фрагмент </a:t>
            </a:r>
            <a:br>
              <a:rPr lang="ru-RU" sz="27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7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7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                                                    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 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 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                                                                              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                                                                          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000" y="306896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90" y="2060848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0348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Дидактическую игру «Какая одежда нужна весной», тоже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сложила гармошкой 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endParaRPr lang="ru-RU" sz="24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988840"/>
            <a:ext cx="5808000" cy="43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97277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Вот что получилось!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endParaRPr lang="ru-RU" sz="24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340768"/>
            <a:ext cx="7056000" cy="52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5865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4054"/>
            <a:ext cx="7344816" cy="109120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715" y="1268760"/>
            <a:ext cx="7704856" cy="4824536"/>
          </a:xfrm>
        </p:spPr>
        <p:txBody>
          <a:bodyPr/>
          <a:lstStyle/>
          <a:p>
            <a:pPr algn="just"/>
            <a:r>
              <a:rPr lang="ru-RU" dirty="0" err="1">
                <a:solidFill>
                  <a:srgbClr val="002060"/>
                </a:solidFill>
              </a:rPr>
              <a:t>Лэпбук</a:t>
            </a:r>
            <a:r>
              <a:rPr lang="ru-RU" dirty="0">
                <a:solidFill>
                  <a:srgbClr val="002060"/>
                </a:solidFill>
              </a:rPr>
              <a:t> помогает ребенку по своему желанию организовать информацию по изучаемой теме и лучше понять и запомнить материал.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Это отличный способ для повторения пройденного. В любое удобное время ребенок просто открывает </a:t>
            </a:r>
            <a:r>
              <a:rPr lang="ru-RU" dirty="0" err="1">
                <a:solidFill>
                  <a:srgbClr val="002060"/>
                </a:solidFill>
              </a:rPr>
              <a:t>лэпбук</a:t>
            </a:r>
            <a:r>
              <a:rPr lang="ru-RU" dirty="0">
                <a:solidFill>
                  <a:srgbClr val="002060"/>
                </a:solidFill>
              </a:rPr>
              <a:t> и с радостью повторяет пройденное, рассматривая сделанную своими же руками книжку.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err="1">
                <a:solidFill>
                  <a:srgbClr val="002060"/>
                </a:solidFill>
              </a:rPr>
              <a:t>Лэпбук</a:t>
            </a:r>
            <a:r>
              <a:rPr lang="ru-RU" dirty="0">
                <a:solidFill>
                  <a:srgbClr val="002060"/>
                </a:solidFill>
              </a:rPr>
              <a:t> хорошо подойдет для занятий в группах, где одновременно обучаются дети разных возрастов. Можно выбрать задания под силу каждому и сделать такую коллективную книжку.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Создание   </a:t>
            </a:r>
            <a:r>
              <a:rPr lang="ru-RU" dirty="0" err="1">
                <a:solidFill>
                  <a:srgbClr val="002060"/>
                </a:solidFill>
              </a:rPr>
              <a:t>лэпбука</a:t>
            </a:r>
            <a:r>
              <a:rPr lang="ru-RU" dirty="0">
                <a:solidFill>
                  <a:srgbClr val="002060"/>
                </a:solidFill>
              </a:rPr>
              <a:t> является  одним  из видов совместной деятельности взрослого и детей.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А может быть еще и формой представления итогов проекта или тематической недели. В будущем ребенок научится самостоятельно собирать и организовывать информацию.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27993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  Значение и применение </a:t>
            </a:r>
            <a:r>
              <a:rPr lang="ru-RU" sz="2400" b="1" dirty="0" err="1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лэпбука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в детском саду.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59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128792" cy="460648"/>
          </a:xfrm>
        </p:spPr>
        <p:txBody>
          <a:bodyPr/>
          <a:lstStyle/>
          <a:p>
            <a:r>
              <a:rPr lang="ru-RU" sz="2400" dirty="0" err="1">
                <a:solidFill>
                  <a:srgbClr val="002060"/>
                </a:solidFill>
                <a:latin typeface="+mn-lt"/>
              </a:rPr>
              <a:t>Лепбук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, как средство реализации ФГОС ДО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002060"/>
                </a:solidFill>
                <a:latin typeface="+mn-lt"/>
              </a:rPr>
              <a:t>Лэпбук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-эффективное средство для обучения и запоминания информации. Это отличный способ закрепить тему с детьми, провести исследовательскую работу, в процессе которой ребенок участвует в поиске, анализе и сортировке информации.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dirty="0" err="1">
                <a:solidFill>
                  <a:srgbClr val="002060"/>
                </a:solidFill>
                <a:latin typeface="+mn-lt"/>
              </a:rPr>
              <a:t>Лэпбук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– итоговый результат совместной работы с детьми по теме. </a:t>
            </a:r>
          </a:p>
          <a:p>
            <a:endParaRPr lang="ru-RU" dirty="0">
              <a:solidFill>
                <a:srgbClr val="002060"/>
              </a:solidFill>
              <a:latin typeface="+mn-lt"/>
            </a:endParaRPr>
          </a:p>
          <a:p>
            <a:r>
              <a:rPr lang="ru-RU" dirty="0" err="1">
                <a:solidFill>
                  <a:srgbClr val="002060"/>
                </a:solidFill>
                <a:latin typeface="+mn-lt"/>
              </a:rPr>
              <a:t>Лэпбук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– это картонная папка, в которой собран материал на определенную тему, которую мы хотим проработать. Учебный материал интересно оформлен в различного рода мини-книжечках, кармашках, окошечках, книжках-гармошках.</a:t>
            </a:r>
          </a:p>
          <a:p>
            <a:endParaRPr lang="ru-RU" dirty="0">
              <a:solidFill>
                <a:srgbClr val="002060"/>
              </a:solidFill>
              <a:latin typeface="+mn-lt"/>
            </a:endParaRPr>
          </a:p>
          <a:p>
            <a:r>
              <a:rPr lang="ru-RU" dirty="0">
                <a:solidFill>
                  <a:srgbClr val="002060"/>
                </a:solidFill>
                <a:latin typeface="+mn-lt"/>
              </a:rPr>
              <a:t>Также </a:t>
            </a:r>
            <a:r>
              <a:rPr lang="ru-RU" dirty="0" err="1">
                <a:solidFill>
                  <a:srgbClr val="002060"/>
                </a:solidFill>
                <a:latin typeface="+mn-lt"/>
              </a:rPr>
              <a:t>лэпбук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обязательно включает в себя различные творческие задания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00772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5976664" cy="1008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Цель:  Расширять представления детей о природе  весной.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 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endParaRPr lang="ru-RU" sz="24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7848872" cy="4824536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</a:rPr>
              <a:t>Задачи:</a:t>
            </a:r>
          </a:p>
          <a:p>
            <a:r>
              <a:rPr lang="ru-RU" sz="1800" dirty="0">
                <a:solidFill>
                  <a:srgbClr val="002060"/>
                </a:solidFill>
              </a:rPr>
              <a:t>- развивать умение детей различать изменения в природе с наступлением весны, выделять ее признаки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- развивать и активизировать словарный запас детей о весне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- развивать логическое мышление, память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- воспитывать интерес к окружающему миру, явлениям природы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- воспитывать интерес к чтению стихотворений о весне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- учить узнавать некоторые весенние первоцветы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- закрепить представление о весенней одежде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- закреплять умение держать карандаш 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- стимулировать речевую активность детей - составление предложений с опорой на картинки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- побуждать детей отражать впечатление о весне в разных видах деятельности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- воспитывать эмоционально - положительное отношение к природе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- воспитывать бережное отношение к природе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131840" y="476672"/>
            <a:ext cx="208823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755576" y="1268760"/>
            <a:ext cx="7076256" cy="4350214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-картон 55х 80 см;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пленка зеленого цвета;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-кольца;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-дырокол;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клей карандаш</a:t>
            </a: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;</a:t>
            </a:r>
          </a:p>
          <a:p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- кармашки(конвертики);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-загадки про весну;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стихи о весне;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картотека игр о весне;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картинки о весне</a:t>
            </a: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, распечатала на принтере;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- раскраски;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-иллюстрации картин художников;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-веер;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-прищепки.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917" y="1628800"/>
            <a:ext cx="306070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работы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обклеила картон клеящейся пленкой со всех сторон. На титульный лист и со всех внешних сторон приклеила картинки «Что такое весна?», «Весна пришла!», « Весна». 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230486"/>
            <a:ext cx="5952000" cy="44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9" y="29148"/>
            <a:ext cx="3397357" cy="178621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первом листе разместила </a:t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загадки про весну, </a:t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стихи про весну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021" y="3441534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8864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87075" y="2339111"/>
            <a:ext cx="4992000" cy="37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2477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60748"/>
            <a:ext cx="4176464" cy="115212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Картинную галерею прикрепила на 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декоративные прищепки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9229" y="3140968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1133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2060"/>
                </a:solidFill>
                <a:effectLst/>
              </a:rPr>
              <a:t/>
            </a:r>
            <a:br>
              <a:rPr lang="ru-RU" sz="4400" dirty="0">
                <a:solidFill>
                  <a:srgbClr val="002060"/>
                </a:solidFill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quarter" idx="2"/>
          </p:nvPr>
        </p:nvSpPr>
        <p:spPr>
          <a:xfrm>
            <a:off x="4954209" y="1180071"/>
            <a:ext cx="3974750" cy="1224783"/>
          </a:xfrm>
        </p:spPr>
        <p:txBody>
          <a:bodyPr/>
          <a:lstStyle/>
          <a:p>
            <a:pPr marL="136525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  Кармашек для развивающей игры «Собери картинку», сделала из конверта </a:t>
            </a:r>
            <a:endParaRPr lang="ru-RU" b="1" dirty="0"/>
          </a:p>
        </p:txBody>
      </p:sp>
      <p:sp>
        <p:nvSpPr>
          <p:cNvPr id="22" name="Объект 21"/>
          <p:cNvSpPr>
            <a:spLocks noGrp="1"/>
          </p:cNvSpPr>
          <p:nvPr>
            <p:ph sz="quarter" idx="4"/>
          </p:nvPr>
        </p:nvSpPr>
        <p:spPr>
          <a:xfrm>
            <a:off x="899592" y="332009"/>
            <a:ext cx="3791772" cy="1224783"/>
          </a:xfrm>
        </p:spPr>
        <p:txBody>
          <a:bodyPr/>
          <a:lstStyle/>
          <a:p>
            <a:pPr marL="136525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 Дидактическую игру «От семечки до цветка», сложила гармошкой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209" y="151948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3036" y="3140968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605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На среднем листе расположила цветок с признаками весны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 и кармашек с картинками «Назови весенние </a:t>
            </a:r>
            <a:br>
              <a:rPr lang="ru-RU" sz="24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+mn-lt"/>
              </a:rPr>
              <a:t>месяцы», «Что изображено на рисунках?»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0756" y="2948680"/>
            <a:ext cx="4848000" cy="36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648264" y="848680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87991" y="1957504"/>
            <a:ext cx="5232000" cy="39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99274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oki_sdoroviya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uroki_sdoroviya</Template>
  <TotalTime>354</TotalTime>
  <Words>312</Words>
  <Application>Microsoft Office PowerPoint</Application>
  <PresentationFormat>Экран (4:3)</PresentationFormat>
  <Paragraphs>56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uroki_sdoroviya</vt:lpstr>
      <vt:lpstr>Мастер – класс по изготовлению лэпбука </vt:lpstr>
      <vt:lpstr>Лепбук, как средство реализации ФГОС ДО</vt:lpstr>
      <vt:lpstr>Цель:  Расширять представления детей о природе  весной.   </vt:lpstr>
      <vt:lpstr>МАТЕРИАЛ:  </vt:lpstr>
      <vt:lpstr>Слайд 5</vt:lpstr>
      <vt:lpstr>На первом листе разместила  загадки про весну,  стихи про весну</vt:lpstr>
      <vt:lpstr>Картинную галерею прикрепила на  декоративные прищепки</vt:lpstr>
      <vt:lpstr> </vt:lpstr>
      <vt:lpstr>На среднем листе расположила цветок с признаками весны  и кармашек с картинками «Назови весенние  месяцы», «Что изображено на рисунках?» </vt:lpstr>
      <vt:lpstr>           Прикрепила разрезную картинку «Весна. Признаки весны»       На крючок повесила веер  «Что бывает весной»                                                                                                                                                                                                                  </vt:lpstr>
      <vt:lpstr>На третьей странице приклеила кармашек с раскрасками о весне, а  также картинки весенних цветов, закрепленные на прищепке</vt:lpstr>
      <vt:lpstr>                                            Дидактическую игру «Одень куклу» и картинки для составления рассказа по картине о весне, расположила в кармашках из которых ребенок легко достает необходимый фрагмент                                                                                                                                                                                                                                                      </vt:lpstr>
      <vt:lpstr>Дидактическую игру «Какая одежда нужна весной», тоже сложила гармошкой  </vt:lpstr>
      <vt:lpstr>Вот что получилось!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Твои первые уроки здоровья.</dc:title>
  <dc:creator>viki</dc:creator>
  <cp:lastModifiedBy>Светлана</cp:lastModifiedBy>
  <cp:revision>47</cp:revision>
  <dcterms:created xsi:type="dcterms:W3CDTF">2011-03-12T08:00:01Z</dcterms:created>
  <dcterms:modified xsi:type="dcterms:W3CDTF">2017-07-13T16:46:51Z</dcterms:modified>
</cp:coreProperties>
</file>