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Documents%20and%20Settings\&#1040;&#1083;&#1077;&#1082;&#1089;&#1072;&#1085;&#1076;&#1088;&#1072;.HOME-780D875389\&#1056;&#1072;&#1073;&#1086;&#1095;&#1080;&#1081;%20&#1089;&#1090;&#1086;&#1083;\&#1054;&#1088;&#1072;&#1090;&#1086;&#1088;&#1099;\Sivan-Silver-Gil-Bargung-Mocart-Sonata-Do-mazhor-K-448-2ch-Andante(muzofon.com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Documents%20and%20Settings\&#1040;&#1083;&#1077;&#1082;&#1089;&#1072;&#1085;&#1076;&#1088;&#1072;.HOME-780D875389\&#1056;&#1072;&#1073;&#1086;&#1095;&#1080;&#1081;%20&#1089;&#1090;&#1086;&#1083;\&#1054;&#1088;&#1072;&#1090;&#1086;&#1088;&#1099;\VA-Mocart-Sonata-re-mazhor-dlya-dvuh-fortepiano-K-448(muzofon.com).mp3" TargetMode="Externa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wisdoms.ru/avt/b22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Что такое ораторское искусство и как ему научиться.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14338" name="Picture 2" descr="http://www.petesisco.com/wp-content/uploads/2013/08/iStock_000015683721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7" y="3143248"/>
            <a:ext cx="5072099" cy="3714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Sivan-Silver-Gil-Bargung-Mocart-Sonata-Do-mazhor-K-448-2ch-Andante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3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Упражнения по ораторскому искусству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58204" cy="411004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№1: Чтение вслух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№2: Скороговорки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№3: Описание предмета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№4: Картинка жизни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№5: Пересказ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№6: Несколько важных моментов для развития красноречия и постановки речи: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Во-первых, необходимо исключить ВСЕ слова-паразиты.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Во-вторых, научитесь следить за темпом речи.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В-третьих, расширяйте круг общения.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Упражнение№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7: Практика.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Самое лучшее упражнение — живое выступление.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http://tm-trainings.ru/wp-content/uploads/2014/05/1-gram-rech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1285860"/>
            <a:ext cx="1928826" cy="2286016"/>
          </a:xfrm>
          <a:prstGeom prst="rect">
            <a:avLst/>
          </a:prstGeom>
          <a:noFill/>
        </p:spPr>
      </p:pic>
      <p:pic>
        <p:nvPicPr>
          <p:cNvPr id="5" name="VA-Mocart-Sonata-re-mazhor-dlya-dvuh-fortepiano-K-448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24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6286544" cy="539593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Если слушатели смотрят на часы, это еще ничего. Хуже, когда они начинают трясти часы, чтобы проверить, не остановились ли они.  </a:t>
            </a:r>
            <a:r>
              <a:rPr lang="ru-RU" dirty="0" err="1" smtClean="0"/>
              <a:t>Беркетт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Поэтами рождаются, ораторами становятся. Цицерон.</a:t>
            </a:r>
          </a:p>
          <a:p>
            <a:r>
              <a:rPr lang="ru-RU" dirty="0" smtClean="0"/>
              <a:t>Заговори, чтобы я тебя увидел. Сократ.</a:t>
            </a:r>
          </a:p>
          <a:p>
            <a:r>
              <a:rPr lang="ru-RU" dirty="0" smtClean="0"/>
              <a:t>Во все времена богатство языка и ораторское искусство шли рядом. Чехов.</a:t>
            </a:r>
          </a:p>
          <a:p>
            <a:pPr>
              <a:buNone/>
            </a:pPr>
            <a:endParaRPr lang="ru-RU" u="sng" dirty="0" smtClean="0">
              <a:hlinkClick r:id="rId2"/>
            </a:endParaRPr>
          </a:p>
          <a:p>
            <a:pPr>
              <a:buNone/>
            </a:pPr>
            <a:r>
              <a:rPr lang="ru-RU" u="sng" dirty="0" smtClean="0">
                <a:hlinkClick r:id="rId2"/>
              </a:rPr>
              <a:t/>
            </a:r>
            <a:br>
              <a:rPr lang="ru-RU" u="sng" dirty="0" smtClean="0">
                <a:hlinkClick r:id="rId2"/>
              </a:rPr>
            </a:br>
            <a:endParaRPr lang="ru-RU" dirty="0" smtClean="0"/>
          </a:p>
          <a:p>
            <a:endParaRPr lang="ru-RU" dirty="0"/>
          </a:p>
        </p:txBody>
      </p:sp>
      <p:pic>
        <p:nvPicPr>
          <p:cNvPr id="33794" name="Picture 2" descr="http://zanimatelno.com/wp-content/uploads/2016/02/Cice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1142984"/>
            <a:ext cx="2009789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4972056" cy="5395930"/>
          </a:xfrm>
        </p:spPr>
        <p:txBody>
          <a:bodyPr>
            <a:normAutofit/>
          </a:bodyPr>
          <a:lstStyle/>
          <a:p>
            <a:r>
              <a:rPr lang="ru-RU" dirty="0" smtClean="0"/>
              <a:t>Под ораторским искусством понимают вид диалога, который обращается к группе слушателей с четкой целью убедить и дать определенное понятие указанной проблемы.</a:t>
            </a:r>
          </a:p>
          <a:p>
            <a:r>
              <a:rPr lang="ru-RU" dirty="0" smtClean="0"/>
              <a:t> Сперанский писал: «красноречие есть дар потрясать души, переливать в них страсти и сообщать им образ своих понятий».</a:t>
            </a:r>
            <a:endParaRPr lang="ru-RU" dirty="0"/>
          </a:p>
        </p:txBody>
      </p:sp>
      <p:pic>
        <p:nvPicPr>
          <p:cNvPr id="1026" name="Picture 2" descr="Михаил Михайлович Сперанс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1" y="1214422"/>
            <a:ext cx="3018507" cy="34290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500826" y="500063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1772 - 1839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Древние ора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01122" cy="6107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642910" y="5072075"/>
          <a:ext cx="1662110" cy="731140"/>
        </p:xfrm>
        <a:graphic>
          <a:graphicData uri="http://schemas.openxmlformats.org/drawingml/2006/table">
            <a:tbl>
              <a:tblPr/>
              <a:tblGrid>
                <a:gridCol w="1662110"/>
              </a:tblGrid>
              <a:tr h="2857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Аристотель</a:t>
                      </a:r>
                    </a:p>
                    <a:p>
                      <a:pPr algn="ctr" fontAlgn="t"/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384 </a:t>
                      </a: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до н. э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fontAlgn="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60579" marR="60579" marT="30290" marB="30290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857620" y="1920085"/>
            <a:ext cx="4829180" cy="4434840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dirty="0" smtClean="0"/>
              <a:t>Все достижения в искусстве ораторства древности переняли маститые теоретики средневековья. Для завоевания внимания и любви публики они использовали различные приемы, среди которых:</a:t>
            </a:r>
          </a:p>
          <a:p>
            <a:pPr fontAlgn="base"/>
            <a:r>
              <a:rPr lang="ru-RU" dirty="0" smtClean="0"/>
              <a:t>расположение;</a:t>
            </a:r>
          </a:p>
          <a:p>
            <a:pPr fontAlgn="base"/>
            <a:r>
              <a:rPr lang="ru-RU" dirty="0" smtClean="0"/>
              <a:t>нахождение;</a:t>
            </a:r>
          </a:p>
          <a:p>
            <a:pPr fontAlgn="base"/>
            <a:r>
              <a:rPr lang="ru-RU" dirty="0" smtClean="0"/>
              <a:t>запоминание.</a:t>
            </a:r>
          </a:p>
          <a:p>
            <a:endParaRPr lang="ru-RU" dirty="0"/>
          </a:p>
        </p:txBody>
      </p:sp>
      <p:pic>
        <p:nvPicPr>
          <p:cNvPr id="28674" name="Picture 2" descr="Aristotle Altemps Inv85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2095500" cy="2800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4429132"/>
            <a:ext cx="4643470" cy="2214578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Ма́ртин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Лю́тер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 1483 -   1546 —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христианский богослов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инициатор Реформации, ведущий переводчик  Библии на немецкий язык. Его именем названо одно из направлений протестантизма.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4214818"/>
            <a:ext cx="4000528" cy="2140106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Фома́ </a:t>
            </a:r>
            <a:r>
              <a:rPr lang="ru-RU" sz="1400" b="1" dirty="0" err="1" smtClean="0"/>
              <a:t>Акви́нский</a:t>
            </a:r>
            <a:r>
              <a:rPr lang="ru-RU" sz="1400" dirty="0" smtClean="0"/>
              <a:t> (иначе </a:t>
            </a:r>
            <a:r>
              <a:rPr lang="ru-RU" sz="1400" b="1" dirty="0" smtClean="0"/>
              <a:t>Фома </a:t>
            </a:r>
            <a:r>
              <a:rPr lang="ru-RU" sz="1400" b="1" dirty="0" err="1" smtClean="0"/>
              <a:t>Аквинат</a:t>
            </a:r>
            <a:r>
              <a:rPr lang="ru-RU" sz="1400" dirty="0" smtClean="0"/>
              <a:t>, </a:t>
            </a:r>
            <a:r>
              <a:rPr lang="ru-RU" sz="1400" b="1" dirty="0" smtClean="0"/>
              <a:t>Томас </a:t>
            </a:r>
            <a:r>
              <a:rPr lang="ru-RU" sz="1400" dirty="0" smtClean="0"/>
              <a:t>родился примерно в 1225— умер 1274— итальянский</a:t>
            </a:r>
            <a:r>
              <a:rPr lang="ru-RU" sz="1400" baseline="30000" dirty="0" smtClean="0"/>
              <a:t> </a:t>
            </a:r>
            <a:r>
              <a:rPr lang="ru-RU" sz="1400" dirty="0" smtClean="0"/>
              <a:t>философ и теолог систематизатор ортодоксальной схоластики, учитель церкви («князь философов»), основатель томизма Сформулировал пять доказательств бытия Бога. Признавая относительную самостоятельность естественного бытия и человеческого разума, утверждал, что природа завершается в благодати, разум — в вере.</a:t>
            </a:r>
            <a:endParaRPr lang="ru-RU" sz="1400" dirty="0"/>
          </a:p>
        </p:txBody>
      </p:sp>
      <p:pic>
        <p:nvPicPr>
          <p:cNvPr id="29698" name="Picture 2" descr="1529 го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2345310" cy="3707999"/>
          </a:xfrm>
          <a:prstGeom prst="rect">
            <a:avLst/>
          </a:prstGeom>
          <a:noFill/>
        </p:spPr>
      </p:pic>
      <p:pic>
        <p:nvPicPr>
          <p:cNvPr id="29701" name="Picture 5" descr="St-thomas-aquin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2428892" cy="3648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основе современного ораторского искусства лежат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философия, психология, лингвистика, эстетика, риторика, этика.</a:t>
            </a:r>
          </a:p>
          <a:p>
            <a:pPr fontAlgn="base">
              <a:buNone/>
            </a:pPr>
            <a:r>
              <a:rPr lang="ru-RU" dirty="0" smtClean="0"/>
              <a:t> Они между собой тесно связаны. Четкая связь прослеживается в трио 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риторика-грамматика-логика:</a:t>
            </a:r>
          </a:p>
          <a:p>
            <a:pPr fontAlgn="base"/>
            <a:r>
              <a:rPr lang="ru-RU" dirty="0" smtClean="0"/>
              <a:t>знание риторики дает связность и последовательность мыслей в речи;</a:t>
            </a:r>
          </a:p>
          <a:p>
            <a:pPr fontAlgn="base"/>
            <a:r>
              <a:rPr lang="ru-RU" dirty="0" smtClean="0"/>
              <a:t>грамматика проявляется в правильном использовании слов и их форм;</a:t>
            </a:r>
          </a:p>
          <a:p>
            <a:pPr fontAlgn="base"/>
            <a:r>
              <a:rPr lang="ru-RU" dirty="0" smtClean="0"/>
              <a:t>логика обеспечивает основательность и смысловую связность речи.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Сегодня, как и раньше, ораторы уделяют значение следующим умениям:</a:t>
            </a:r>
          </a:p>
          <a:p>
            <a:pPr fontAlgn="base"/>
            <a:r>
              <a:rPr lang="ru-RU" dirty="0" smtClean="0"/>
              <a:t>моделировать интонации и тембр голоса в соответствии со сложившейся ситуацией;</a:t>
            </a:r>
          </a:p>
          <a:p>
            <a:pPr fontAlgn="base"/>
            <a:r>
              <a:rPr lang="ru-RU" dirty="0" smtClean="0"/>
              <a:t>правильность интонаций при произношении фраз;</a:t>
            </a:r>
          </a:p>
          <a:p>
            <a:pPr fontAlgn="base"/>
            <a:r>
              <a:rPr lang="ru-RU" dirty="0" smtClean="0"/>
              <a:t>улучшение культуры речи в целом.</a:t>
            </a:r>
          </a:p>
          <a:p>
            <a:endParaRPr lang="ru-RU" dirty="0"/>
          </a:p>
        </p:txBody>
      </p:sp>
      <p:pic>
        <p:nvPicPr>
          <p:cNvPr id="32770" name="Picture 2" descr="http://obruchevskiymedia.ru/upload/medialibrary/28a/28a0067a0e308189bb4a6be056f150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714884"/>
            <a:ext cx="2857520" cy="1901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«Красноречие есть работница убеждения». </a:t>
            </a:r>
            <a:r>
              <a:rPr lang="ru-RU" sz="3600" dirty="0" smtClean="0"/>
              <a:t>Аристотель.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920085"/>
            <a:ext cx="4352956" cy="44348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Риторика – наука, которая располагается на равных с химией или физикой, и, приложив усилия, можно ее освоить каждому человеку. Осилить основы ораторского искусства может каждый человек, а вот применять их на практике, вставляя нужные слова и цитаты, наверное, только целеустремленный и талантливый. </a:t>
            </a:r>
            <a:r>
              <a:rPr lang="ru-RU" dirty="0" smtClean="0">
                <a:solidFill>
                  <a:srgbClr val="FF0000"/>
                </a:solidFill>
              </a:rPr>
              <a:t>Такая наука по силам всем.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1746" name="Picture 2" descr="Успешное вступление орато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500306"/>
            <a:ext cx="4048100" cy="2600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Красноречие подразделяется на: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Социально-политическое красноречие, которое включает политические и дипломатические речи.</a:t>
            </a:r>
          </a:p>
          <a:p>
            <a:pPr fontAlgn="base"/>
            <a:r>
              <a:rPr lang="ru-RU" dirty="0" smtClean="0"/>
              <a:t>Академическое красноречие. В эту группу входят лекции, доклады и сообщения, которые разработаны для донесения слушателям познавательной и научной информации. </a:t>
            </a:r>
          </a:p>
          <a:p>
            <a:pPr fontAlgn="base"/>
            <a:r>
              <a:rPr lang="ru-RU" dirty="0" smtClean="0"/>
              <a:t>Судебное красноречие представляет обвинительную и судебную речь. Такого типа ораторское искусство юриста залог его карьеры.</a:t>
            </a:r>
          </a:p>
          <a:p>
            <a:pPr fontAlgn="base"/>
            <a:r>
              <a:rPr lang="ru-RU" dirty="0" smtClean="0"/>
              <a:t>Социально-бытовое ораторское искусство включает поздравительные, юбилейные или поминальные речи.</a:t>
            </a:r>
          </a:p>
          <a:p>
            <a:pPr fontAlgn="base"/>
            <a:r>
              <a:rPr lang="ru-RU" dirty="0" err="1" smtClean="0"/>
              <a:t>Богословно</a:t>
            </a:r>
            <a:r>
              <a:rPr lang="ru-RU" dirty="0" smtClean="0"/>
              <a:t> — церковное искусство представлено проповедями в соборах и церквях.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472254" cy="438912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Выступление перед аудиторией не следует делать длительным и утомительным Информацию излагают четко и кратко. В среднем длина речи должна не превышать 20 минут.</a:t>
            </a:r>
          </a:p>
          <a:p>
            <a:pPr fontAlgn="base"/>
            <a:r>
              <a:rPr lang="ru-RU" dirty="0" smtClean="0"/>
              <a:t>Удержать и привлечь внимание помогает несложная хитрость из риторики, которая заключается в создании некоторой интриги. </a:t>
            </a:r>
          </a:p>
          <a:p>
            <a:pPr fontAlgn="base"/>
            <a:r>
              <a:rPr lang="ru-RU" dirty="0" smtClean="0"/>
              <a:t>Несмотря на серьезность предстоящего выступления, научные термины или точные факты стоит всегда разбавлять легким юмором. </a:t>
            </a:r>
          </a:p>
          <a:p>
            <a:pPr fontAlgn="base"/>
            <a:r>
              <a:rPr lang="ru-RU" dirty="0" smtClean="0"/>
              <a:t>Основополагающим моментом в выступлении считается эмоциональность. </a:t>
            </a:r>
          </a:p>
          <a:p>
            <a:pPr fontAlgn="base"/>
            <a:r>
              <a:rPr lang="ru-RU" dirty="0" smtClean="0"/>
              <a:t>Большое значения в выступлении играет молчание в нужный момент, пауза после высказанной полностью мысли. </a:t>
            </a:r>
          </a:p>
          <a:p>
            <a:pPr fontAlgn="base"/>
            <a:r>
              <a:rPr lang="ru-RU" dirty="0" smtClean="0"/>
              <a:t>Полученная теория ораторского искусства и риторики всегда подкрепляется практическими навыками.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785794"/>
            <a:ext cx="87868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 smtClean="0">
                <a:solidFill>
                  <a:srgbClr val="7030A0"/>
                </a:solidFill>
              </a:rPr>
              <a:t>Хитрости и тонкости ораторского искусства.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3074" name="Picture 2" descr="Бюст Демосфе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143116"/>
            <a:ext cx="1857388" cy="27860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215206" y="5286388"/>
            <a:ext cx="16430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Демосфен</a:t>
            </a:r>
          </a:p>
          <a:p>
            <a:pPr algn="ctr"/>
            <a:r>
              <a:rPr lang="ru-RU" u="sng" dirty="0" smtClean="0"/>
              <a:t>384 до н. э.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310</Words>
  <PresentationFormat>Экран (4:3)</PresentationFormat>
  <Paragraphs>47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Что такое ораторское искусство и как ему научиться. </vt:lpstr>
      <vt:lpstr>Слайд 2</vt:lpstr>
      <vt:lpstr>Слайд 3</vt:lpstr>
      <vt:lpstr>Слайд 4</vt:lpstr>
      <vt:lpstr>Слайд 5</vt:lpstr>
      <vt:lpstr>В основе современного ораторского искусства лежат</vt:lpstr>
      <vt:lpstr>«Красноречие есть работница убеждения». Аристотель.</vt:lpstr>
      <vt:lpstr>Красноречие подразделяется на:</vt:lpstr>
      <vt:lpstr>Слайд 9</vt:lpstr>
      <vt:lpstr>Упражнения по ораторскому искусству 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ораторское искусство и как ему научиться. </dc:title>
  <cp:lastModifiedBy>Александра</cp:lastModifiedBy>
  <cp:revision>15</cp:revision>
  <dcterms:modified xsi:type="dcterms:W3CDTF">2017-05-17T19:22:14Z</dcterms:modified>
</cp:coreProperties>
</file>