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5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A8041-0502-417A-9C45-F6CB623028FD}" type="datetimeFigureOut">
              <a:rPr lang="ru-RU" smtClean="0"/>
              <a:pPr/>
              <a:t>10.08.2017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DE83-D178-499D-B868-33D06EB67B2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img_url=http:/img.labirint.ru/images/comments_pic/1136/07labda0k1315477135.jpg" TargetMode="External"/><Relationship Id="rId3" Type="http://schemas.openxmlformats.org/officeDocument/2006/relationships/hyperlink" Target="http://images.yandex.ru/yandsearch?source=wiz&amp;text=%D1%82%D1%83%D1%80%D0%B5%D1%86%D0%BA%D0%B0%D1%8F%20%D0%B1%D0%B0%D0%BB%D0%B0%D0%BB%D0%B0%D0%B9%D0%BA%D0%B0-%20%D1%81%D0%B0%D0%B0%D0%B7%D0%B5&amp;noreask=1&amp;pos=12&amp;rpt=simage&amp;lr=47&amp;uinfo=sw-685-sh-418-fw-765-fh-448-pd-1&amp;img_url=http://avatars.yandex.net/get-tv-shows/1341419466690M44786/small" TargetMode="External"/><Relationship Id="rId7" Type="http://schemas.openxmlformats.org/officeDocument/2006/relationships/hyperlink" Target="http://images.yandex.ru/yandsearch?source=wiz&amp;uinfo=sw-685-sh-418-fw-765-fh-448-pd-1&amp;p=1&amp;text=%D0%BA%D0%B0%D1%80%D1%82%D0%B8%D0%BD%D0%BA%D0%B8%20%D0%BA%20%D1%81%D0%BA%D0%B0%D0%B7%D0%BA%D0%B5%20%D0%B0%D1%88%D0%B8%D0%BA%20%D0%BA%D0%B5%D1%80%D0%B8%D0%B1&amp;noreask=1&amp;pos=33&amp;rpt=simage&amp;lr=47&amp;img_url=http://img.labirint.ru/images/comments_pic/1136/07labda0k1315477135.jpg" TargetMode="External"/><Relationship Id="rId2" Type="http://schemas.openxmlformats.org/officeDocument/2006/relationships/hyperlink" Target="http://images.yandex.ru/yandsearch?source=wiz&amp;uinfo=sw-685-sh-418-fw-765-fh-448-pd-1&amp;p=2&amp;text=&#1075;&#1086;&#1088;&#1086;&#1076;%20&#1090;&#1080;&#1092;&#1083;&#1080;&#1089;&amp;noreask=1&amp;pos=82&amp;rpt=simage&amp;lr=47&amp;img_url=http://media8.news.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.labirint.ru/images/comments_pic/1137/01labuqt61316081141.jpg-" TargetMode="External"/><Relationship Id="rId5" Type="http://schemas.openxmlformats.org/officeDocument/2006/relationships/hyperlink" Target="http://images.yandex.ru/yandsearch?source=wiz&amp;text=%D0%BA%D0%B0%D1%80%D1%82%D0%B8%D0%BD%D0%BA%D0%B8%20%D0%BA%20%D1%81%D0%BA%D0%B0%D0%B7%D0%BA%D0%B5%20%D0%B0%D1%88%D0%B8%D0%BA%20%D0%BA%D0%B5%D1%80%D0%B8%D0%B1&amp;noreask=1&amp;pos=25&amp;rpt=simage&amp;lr=47&amp;uinfo=sw-685-sh-418-fw-765-fh-448-pd-1&amp;img_url=http://img.labirint.ru/images/comments_pic/1137/01labuqt61316081141.jpg" TargetMode="External"/><Relationship Id="rId10" Type="http://schemas.openxmlformats.org/officeDocument/2006/relationships/hyperlink" Target="http://images.yandex.ru/yandsearch?source=wiz&amp;uinfo=sw-685-sh-418-fw-765-fh-448-pd-1&amp;p=6&amp;text=%D0%BA%D0%B0%D1%80%D1%82%D0%B8%D0%BD%D0%BA%D0%B8%20%D0%BA%20%D1%81%D0%BA%D0%B0%D0%B7%D0%BA%D0%B5%20%D0%B0%D1%88%D0%B8%D0%BA%20%D0%BA%D0%B5%D1%80%D0%B8%D0%B1&amp;noreask=1&amp;pos=194&amp;rpt=simage&amp;lr=47&amp;img_url=http://static3.read.ru/images/illustrations/1315549677436458210.jpeg" TargetMode="External"/><Relationship Id="rId4" Type="http://schemas.openxmlformats.org/officeDocument/2006/relationships/hyperlink" Target="yandex.net/get-tv-shows/1341419466690M44786/small-&#1090;&#1091;&#1088;&#1077;&#1094;&#1082;&#1072;&#1103;" TargetMode="External"/><Relationship Id="rId9" Type="http://schemas.openxmlformats.org/officeDocument/2006/relationships/hyperlink" Target="http://images.yandex.ru/yandsearch?source=wiz&amp;uinfo=sw-685-sh-418-fw-765-fh-448-pd-1&amp;p=1&amp;text=%D0%BA%D0%B0%D1%80%D1%82%D0%B8%D0%BD%D0%BA%D0%B8%20%D0%BA%20%D1%81%D0%BA%D0%B0%D0%B7%D0%BA%D0%B5%20%D0%B0%D1%88%D0%B8%D0%BA%20%D0%BA%D0%B5%D1%80%D0%B8%D0%B1&amp;noreask=1&amp;pos=37&amp;rpt=simage&amp;lr=47&amp;img_url=http://convolut.ru/wp-content/uploads/2011/03/dehterev-lermontov-ashik-kerib-1-640x847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uinfo=sw-685-sh-418-fw-765-fh-448-pd-1&amp;p=6&amp;text=%D0%BA%D0%B0%D1%80%D1%82%D0%B8%D0%BD%D0%BA%D0%B8%20%D0%BA%20%D1%81%D0%BA%D0%B0%D0%B7%D0%BA%D0%B5%20%D0%B0%D1%88%D0%B8%D0%BA%20%D0%BA%D0%B5%D1%80%D0%B8%D0%B1&amp;noreask=1&amp;pos=200&amp;rpt=simage&amp;lr=47&amp;img_url=http://cdn.admitad.com/products/pictures/2034/7/9/79fdbc81-7955010.jpg" TargetMode="External"/><Relationship Id="rId2" Type="http://schemas.openxmlformats.org/officeDocument/2006/relationships/hyperlink" Target="http://images.yandex.ru/yandsearch?source=wiz&amp;uinfo=sw-685-sh-418-fw-765-fh-448-pd-1&amp;p=7&amp;text=%D0%BA%D0%B0%D1%80%D1%82%D0%B8%D0%BD%D0%BA%D0%B8%20%D0%BA%20%D1%81%D0%BA%D0%B0%D0%B7%D0%BA%D0%B5%20%D0%B0%D1%88%D0%B8%D0%BA%20%D0%BA%D0%B5%D1%80%D0%B8%D0%B1&amp;noreask=1&amp;pos=212&amp;rpt=simage&amp;lr=47&amp;img_url=http://diafilmy.su/uploads/posts/2012-05/1336204534_3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img_url=http:/feb-web.ru/feb/lermenc/Pictures/Lre240-1.jpg" TargetMode="External"/><Relationship Id="rId4" Type="http://schemas.openxmlformats.org/officeDocument/2006/relationships/hyperlink" Target="http://images.yandex.ru/yandsearch?source=wiz&amp;uinfo=sw-685-sh-418-fw-765-fh-448-pd-1&amp;p=20&amp;text=%D0%BA%D0%B0%D1%80%D1%82%D0%B8%D0%BD%D0%BA%D0%B8%20%D0%BA%20%D1%81%D0%BA%D0%B0%D0%B7%D0%BA%D0%B5%20%D0%B0%D1%88%D0%B8%D0%BA%20%D0%BA%D0%B5%D1%80%D0%B8%D0%B1&amp;noreask=1&amp;pos=600&amp;rpt=simage&amp;lr=47&amp;img_url=http://feb-web.ru/feb/lermenc/Pictures/Lre240-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142976" y="396697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Проверка читательских умений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4 классе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произведению М.Ю.Лермонтова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Ашик-Кериб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707904" y="508518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Гришина Ирина Владимировна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Школа №97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cdn.admitad.com/products/pictures/2034/7/9/79fdbc81-7955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271464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было в караване купца, отправившегося из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Тифлиза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357298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Восемьдесят верблюдов и сорок невольниц.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Сорок верблюдов  и восемьдесят невольниц.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Золотое блюдо и восемьдесят невольниц.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tatic3.read.ru/images/illustrations/1315549677436458210.jpeg"/>
          <p:cNvPicPr>
            <a:picLocks noChangeAspect="1" noChangeArrowheads="1"/>
          </p:cNvPicPr>
          <p:nvPr/>
        </p:nvPicPr>
        <p:blipFill>
          <a:blip r:embed="rId2" cstate="print"/>
          <a:srcRect l="2344" r="51953"/>
          <a:stretch>
            <a:fillRect/>
          </a:stretch>
        </p:blipFill>
        <p:spPr bwMode="auto">
          <a:xfrm>
            <a:off x="928662" y="3429000"/>
            <a:ext cx="2786082" cy="3214678"/>
          </a:xfrm>
          <a:prstGeom prst="rect">
            <a:avLst/>
          </a:prstGeom>
          <a:noFill/>
        </p:spPr>
      </p:pic>
      <p:pic>
        <p:nvPicPr>
          <p:cNvPr id="23556" name="Picture 4" descr="http://static3.read.ru/images/illustrations/1315549677436458210.jpeg"/>
          <p:cNvPicPr>
            <a:picLocks noChangeAspect="1" noChangeArrowheads="1"/>
          </p:cNvPicPr>
          <p:nvPr/>
        </p:nvPicPr>
        <p:blipFill>
          <a:blip r:embed="rId2" cstate="print"/>
          <a:srcRect l="49219" r="8593" b="51562"/>
          <a:stretch>
            <a:fillRect/>
          </a:stretch>
        </p:blipFill>
        <p:spPr bwMode="auto">
          <a:xfrm>
            <a:off x="4929190" y="3429000"/>
            <a:ext cx="314327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929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оставалось дней до встречи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Магуль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atic4.read.ru/images/illustrations/131554975526531817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643306" cy="48101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3504" y="2357430"/>
            <a:ext cx="251960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день </a:t>
            </a:r>
          </a:p>
          <a:p>
            <a:pPr marL="342900" indent="-342900">
              <a:buFontTx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месяца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дня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дня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Напиши, как  сумел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один день попасть в свой город?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diafilmy.su/uploads/posts/2012-05/1336204534_39.jpg"/>
          <p:cNvPicPr>
            <a:picLocks noChangeAspect="1" noChangeArrowheads="1"/>
          </p:cNvPicPr>
          <p:nvPr/>
        </p:nvPicPr>
        <p:blipFill>
          <a:blip r:embed="rId2" cstate="print"/>
          <a:srcRect t="1371" r="5479" b="14990"/>
          <a:stretch>
            <a:fillRect/>
          </a:stretch>
        </p:blipFill>
        <p:spPr bwMode="auto">
          <a:xfrm>
            <a:off x="1428728" y="2071678"/>
            <a:ext cx="657229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00034" y="57148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главное качество 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Магуль-Мегери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помогло ей выдержать все испытания?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xxlbook.ru/imgh1779652.png"/>
          <p:cNvPicPr>
            <a:picLocks noChangeAspect="1" noChangeArrowheads="1"/>
          </p:cNvPicPr>
          <p:nvPr/>
        </p:nvPicPr>
        <p:blipFill>
          <a:blip r:embed="rId2" cstate="print"/>
          <a:srcRect b="6392"/>
          <a:stretch>
            <a:fillRect/>
          </a:stretch>
        </p:blipFill>
        <p:spPr bwMode="auto">
          <a:xfrm>
            <a:off x="2500298" y="1857364"/>
            <a:ext cx="354805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Лермонтов написал  сказку об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Керибе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library.ime.ru/jirbis/images/stories/calendar/january/febrary_kzd/ler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643050"/>
            <a:ext cx="3571900" cy="4735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64" y="28572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http://images.yandex.ru/yandsearch?source=wiz&amp;uinfo=sw-685-sh-418-fw-765-fh-448-pd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1&amp;p=2&amp;text=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город%20тифлис&amp;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noreask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=1&amp;pos=82&amp;rpt=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simage&amp;lr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=47&amp;img_url=http%3A%2F%2Fmedia8.news.c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–старинный город Тифлис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images.yandex.ru/yandsearch?source=wiz&amp;text=%D1%82%D1%83%D1%80%D0%B5%D1%86%D0%BA%D0%B0%D1%8F%20%D0%B1%D0%B0%D0%BB%D0%B0%D0%BB%D0%B0%D0%B9%D0%BA%D0%B0-%20%D1%81%D0%B0%D0%B0%D0%B7%D0%B5&amp;noreask=1&amp;pos=12&amp;rpt=simage&amp;lr=47&amp;uinfo=sw-685-sh-418-fw-765-fh-448-pd-1&amp;img_url=http%3A%2F%2Favatars.</a:t>
            </a:r>
            <a:r>
              <a:rPr lang="en-US" sz="1200" dirty="0" smtClean="0">
                <a:hlinkClick r:id="rId4"/>
              </a:rPr>
              <a:t>yandex.net%2Fget-tv-shows%2F1341419466690M44786%2Fsmall</a:t>
            </a:r>
            <a:r>
              <a:rPr lang="ru-RU" sz="1200" dirty="0" smtClean="0">
                <a:hlinkClick r:id="rId4"/>
              </a:rPr>
              <a:t>-турецкая</a:t>
            </a:r>
            <a:r>
              <a:rPr lang="ru-RU" sz="1200" dirty="0" smtClean="0"/>
              <a:t> балалайка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934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source=wiz&amp;text=%D0%BA%D0%B0%D1%80%D1%82%D0%B8%D0%BD%D0%BA%D0%B8%20%D0%BA%20%D1%81%D0%BA%D0%B0%D0%B7%D0%BA%D0%B5%20%D0%B0%D1%88%D0%B8%D0%BA%20%D0%BA%D0%B5%D1%80%D0%B8%D0%B1&amp;noreask=1&amp;pos=25&amp;rpt=simage&amp;lr=47&amp;uinfo=sw-685-sh-418-fw-765-fh-448-pd-1&amp;img_url=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http%3A%2F%2Fimg.labirint.ru%2Fimages%2Fcomments_pic%2F1137%2F01labuqt61316081141.jpg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картинка к сказке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source=wiz&amp;uinfo=sw-685-sh-418-fw-765-fh-448-pd-1&amp;p=1&amp;text=%D0%BA%D0%B0%D1%80%D1%82%D0%B8%D0%BD%D0%BA%D0%B8%20%D0%BA%20%D1%81%D0%BA%D0%B0%D0%B7%D0%BA%D0%B5%20%D0%B0%D1%88%D0%B8%D0%BA%20%D0%BA%D0%B5%D1%80%D0%B8%D0%B1&amp;noreask=1&amp;pos=33&amp;rpt=simage&amp;lr=47&amp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img_url=http%3A%2F%2Fimg.labirint.ru%2Fimages%2Fcomments_pic%2F1136%2F07labda0k1315477135.jpg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картинки к сказке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929066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source=wiz&amp;uinfo=sw-685-sh-418-fw-765-fh-448-pd-1&amp;p=1&amp;text=%D0%BA%D0%B0%D1%80%D1%82%D0%B8%D0%BD%D0%BA%D0%B8%20%D0%BA%20%D1%81%D0%BA%D0%B0%D0%B7%D0%BA%D0%B5%20%D0%B0%D1%88%D0%B8%D0%BA%20%D0%BA%D0%B5%D1%80%D0%B8%D0%B1&amp;noreask=1&amp;pos=37&amp;rpt=simage&amp;lr=47&amp;img_url=http%3A%2F%2Fconvolut.ru%2Fwp-content%2Fuploads%2F2011%2F03%2Fdehterev-lermontov-ashik-kerib-1-640x847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63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yandex.ru/yandsearch?source=wiz&amp;uinfo=sw-685-sh-418-fw-765-fh-448-pd-1&amp;p=6&amp;text=%D0%BA%D0%B0%D1%80%D1%82%D0%B8%D0%BD%D0%BA%D0%B8%20%D0%BA%20%D1%81%D0%BA%D0%B0%D0%B7%D0%BA%D0%B5%20%D0%B0%D1%88%D0%B8%D0%BA%20%D0%BA%D0%B5%D1%80%D0%B8%D0%B1&amp;noreask=1&amp;pos=194&amp;rpt=simage&amp;lr=47&amp;img_url=http%3A%2F%2Fstatic3.read.ru%2Fimages%2Fillustrations%2F1315549677436458210.jpe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ages.yandex.ru/yandsearch?source=wiz&amp;uinfo=sw-685-sh-418-fw-765-fh-448-pd-1&amp;p=7&amp;text=%D0%BA%D0%B0%D1%80%D1%82%D0%B8%D0%BD%D0%BA%D0%B8%20%D0%BA%20%D1%81%D0%BA%D0%B0%D0%B7%D0%BA%D0%B5%20%D0%B0%D1%88%D0%B8%D0%BA%20%D0%BA%D0%B5%D1%80%D0%B8%D0%B1&amp;noreask=1&amp;pos=212&amp;rpt=simage&amp;lr=47&amp;img_url=http%3A%2F%2Fdiafilmy.su%2Fuploads%2Fposts%2F2012-05%2F1336204534_39.jpg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85934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source=wiz&amp;uinfo=sw-685-sh-418-fw-765-fh-448-pd-1&amp;p=6&amp;text=%D0%BA%D0%B0%D1%80%D1%82%D0%B8%D0%BD%D0%BA%D0%B8%20%D0%BA%20%D1%81%D0%BA%D0%B0%D0%B7%D0%BA%D0%B5%20%D0%B0%D1%88%D0%B8%D0%BA%20%D0%BA%D0%B5%D1%80%D0%B8%D0%B1&amp;noreask=1&amp;pos=200&amp;rpt=simage&amp;lr=47&amp;img_url=http%3A%2F%2Fcdn.admitad.com%2Fproducts%2Fpictures%2F2034%2F7%2F9%2F79fdbc81-7955010.jpg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07181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source=wiz&amp;uinfo=sw-685-sh-418-fw-765-fh-448-pd-1&amp;p=20&amp;text=%D0%BA%D0%B0%D1%80%D1%82%D0%B8%D0%BD%D0%BA%D0%B8%20%D0%BA%20%D1%81%D0%BA%D0%B0%D0%B7%D0%BA%D0%B5%20%D0%B0%D1%88%D0%B8%D0%BA%20%D0%BA%D0%B5%D1%80%D0%B8%D0%B1&amp;noreask=1&amp;pos=600&amp;rpt=simage&amp;lr=47&amp;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img_url=http%3A%2F%2Ffeb-web.ru%2Ffeb%2Flermenc%2FPictures%2FLre240-1.jpg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портрет Лермонтова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национальности сказка 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7290" y="2285992"/>
            <a:ext cx="4929222" cy="3697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Таджикская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Турецкая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Татарская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6711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Напиши, кто является главными  героями  сказки.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img.labirint.ru/images/comments_pic/1136/01labda0k1315477134.jpg"/>
          <p:cNvPicPr>
            <a:picLocks noChangeAspect="1" noChangeArrowheads="1"/>
          </p:cNvPicPr>
          <p:nvPr/>
        </p:nvPicPr>
        <p:blipFill>
          <a:blip r:embed="rId2" cstate="print"/>
          <a:srcRect l="2344" t="7813" r="53125"/>
          <a:stretch>
            <a:fillRect/>
          </a:stretch>
        </p:blipFill>
        <p:spPr bwMode="auto">
          <a:xfrm>
            <a:off x="6215074" y="357166"/>
            <a:ext cx="2714644" cy="4214810"/>
          </a:xfrm>
          <a:prstGeom prst="rect">
            <a:avLst/>
          </a:prstGeom>
          <a:noFill/>
        </p:spPr>
      </p:pic>
      <p:pic>
        <p:nvPicPr>
          <p:cNvPr id="19462" name="Picture 6" descr="http://www.xxlbook.ru/imgh1722819.png"/>
          <p:cNvPicPr>
            <a:picLocks noChangeAspect="1" noChangeArrowheads="1"/>
          </p:cNvPicPr>
          <p:nvPr/>
        </p:nvPicPr>
        <p:blipFill>
          <a:blip r:embed="rId3" cstate="print"/>
          <a:srcRect l="43360" t="3125" r="10937" b="15624"/>
          <a:stretch>
            <a:fillRect/>
          </a:stretch>
        </p:blipFill>
        <p:spPr bwMode="auto">
          <a:xfrm>
            <a:off x="357158" y="1571612"/>
            <a:ext cx="2786082" cy="3714776"/>
          </a:xfrm>
          <a:prstGeom prst="rect">
            <a:avLst/>
          </a:prstGeom>
          <a:noFill/>
        </p:spPr>
      </p:pic>
      <p:pic>
        <p:nvPicPr>
          <p:cNvPr id="19464" name="Picture 8" descr="http://www.xxlbook.ru/imgh1722819.png"/>
          <p:cNvPicPr>
            <a:picLocks noChangeAspect="1" noChangeArrowheads="1"/>
          </p:cNvPicPr>
          <p:nvPr/>
        </p:nvPicPr>
        <p:blipFill>
          <a:blip r:embed="rId3" cstate="print"/>
          <a:srcRect l="4688" t="42188" r="58984" b="14062"/>
          <a:stretch>
            <a:fillRect/>
          </a:stretch>
        </p:blipFill>
        <p:spPr bwMode="auto">
          <a:xfrm>
            <a:off x="3643306" y="3286124"/>
            <a:ext cx="221457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каком городе происходят  события?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43200" y="2000240"/>
            <a:ext cx="6043642" cy="3643338"/>
          </a:xfrm>
        </p:spPr>
        <p:txBody>
          <a:bodyPr/>
          <a:lstStyle/>
          <a:p>
            <a:pPr marL="514350" indent="-51435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1.Текмане 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2.Тифлисе</a:t>
            </a:r>
          </a:p>
          <a:p>
            <a:pPr marL="514350" indent="-51435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Тбилиси</a:t>
            </a:r>
          </a:p>
          <a:p>
            <a:pPr marL="514350" indent="-514350"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4. Грузии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.ensonhaber.com/resimler/galeri/100_yil_oncenin_renkli_rusya_si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14340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71480"/>
            <a:ext cx="602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означает слово – 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Аян-Ага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38803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Богатый турок</a:t>
            </a:r>
          </a:p>
          <a:p>
            <a:pPr marL="342900" indent="-342900">
              <a:buAutoNum type="arabicPeriod"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Знатный господин</a:t>
            </a:r>
          </a:p>
          <a:p>
            <a:pPr marL="342900" indent="-342900">
              <a:buAutoNum type="arabicPeriod"/>
            </a:pP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Богатый вельможа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rk.ru/img/site/gallery/126/5f84105e-ffee-42cb-9422-eec2383e10ce_jpg_800x600_x-False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60960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28604"/>
            <a:ext cx="8670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Напиши, как называлась турецкая балалайка?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какой срок ушёл странствовать  по свету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143116"/>
            <a:ext cx="8643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два года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семь месяцев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долгий  срок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семь лет</a:t>
            </a:r>
          </a:p>
          <a:p>
            <a:pPr marL="514350" indent="-514350" algn="ctr"/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convolut.ru/wp-content/uploads/2011/03/dehterev-lermontov-ashik-kerib-1-480x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4572000" cy="6048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1214422"/>
            <a:ext cx="2428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 имя героя, который взял одежду  у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каком городе разбогател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Ашик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Кериб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Халафе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Тифлизе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Тамбуле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254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Какой национальности сказка  « Ашик – Кериб»?</vt:lpstr>
      <vt:lpstr>Слайд 3</vt:lpstr>
      <vt:lpstr>В каком городе происходят  события?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Гришина И.В.</cp:lastModifiedBy>
  <cp:revision>21</cp:revision>
  <dcterms:created xsi:type="dcterms:W3CDTF">2013-10-06T10:36:58Z</dcterms:created>
  <dcterms:modified xsi:type="dcterms:W3CDTF">2017-08-10T09:44:14Z</dcterms:modified>
</cp:coreProperties>
</file>