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306" r:id="rId3"/>
    <p:sldId id="288" r:id="rId4"/>
    <p:sldId id="311" r:id="rId5"/>
    <p:sldId id="312" r:id="rId6"/>
    <p:sldId id="297" r:id="rId7"/>
    <p:sldId id="291" r:id="rId8"/>
    <p:sldId id="316" r:id="rId9"/>
    <p:sldId id="314" r:id="rId10"/>
    <p:sldId id="313" r:id="rId11"/>
    <p:sldId id="310" r:id="rId12"/>
    <p:sldId id="317" r:id="rId13"/>
    <p:sldId id="298" r:id="rId14"/>
    <p:sldId id="285" r:id="rId15"/>
    <p:sldId id="296" r:id="rId16"/>
    <p:sldId id="318" r:id="rId17"/>
    <p:sldId id="307" r:id="rId18"/>
    <p:sldId id="280" r:id="rId19"/>
    <p:sldId id="281" r:id="rId20"/>
    <p:sldId id="292" r:id="rId21"/>
    <p:sldId id="287" r:id="rId22"/>
    <p:sldId id="319" r:id="rId23"/>
    <p:sldId id="294" r:id="rId24"/>
    <p:sldId id="299" r:id="rId25"/>
    <p:sldId id="293" r:id="rId26"/>
    <p:sldId id="289" r:id="rId27"/>
    <p:sldId id="290" r:id="rId28"/>
    <p:sldId id="275" r:id="rId29"/>
    <p:sldId id="277" r:id="rId30"/>
    <p:sldId id="279" r:id="rId31"/>
    <p:sldId id="278" r:id="rId32"/>
    <p:sldId id="256" r:id="rId33"/>
    <p:sldId id="282" r:id="rId34"/>
    <p:sldId id="321" r:id="rId35"/>
    <p:sldId id="308" r:id="rId36"/>
    <p:sldId id="322" r:id="rId37"/>
    <p:sldId id="302" r:id="rId38"/>
    <p:sldId id="300" r:id="rId39"/>
    <p:sldId id="301" r:id="rId40"/>
    <p:sldId id="303" r:id="rId41"/>
    <p:sldId id="324" r:id="rId42"/>
    <p:sldId id="323" r:id="rId43"/>
    <p:sldId id="305" r:id="rId44"/>
    <p:sldId id="309" r:id="rId45"/>
    <p:sldId id="284" r:id="rId46"/>
    <p:sldId id="325" r:id="rId47"/>
    <p:sldId id="315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D3266AF-5106-4D4C-A056-572B900B1140}">
          <p14:sldIdLst>
            <p14:sldId id="276"/>
            <p14:sldId id="306"/>
            <p14:sldId id="288"/>
            <p14:sldId id="311"/>
            <p14:sldId id="312"/>
            <p14:sldId id="297"/>
            <p14:sldId id="291"/>
            <p14:sldId id="316"/>
            <p14:sldId id="314"/>
            <p14:sldId id="313"/>
            <p14:sldId id="310"/>
            <p14:sldId id="317"/>
            <p14:sldId id="298"/>
            <p14:sldId id="285"/>
            <p14:sldId id="296"/>
            <p14:sldId id="318"/>
            <p14:sldId id="307"/>
            <p14:sldId id="280"/>
            <p14:sldId id="281"/>
            <p14:sldId id="292"/>
            <p14:sldId id="287"/>
            <p14:sldId id="319"/>
            <p14:sldId id="294"/>
            <p14:sldId id="299"/>
            <p14:sldId id="293"/>
            <p14:sldId id="289"/>
            <p14:sldId id="290"/>
            <p14:sldId id="275"/>
            <p14:sldId id="277"/>
            <p14:sldId id="279"/>
            <p14:sldId id="278"/>
            <p14:sldId id="256"/>
            <p14:sldId id="282"/>
            <p14:sldId id="321"/>
            <p14:sldId id="308"/>
            <p14:sldId id="322"/>
            <p14:sldId id="302"/>
            <p14:sldId id="300"/>
            <p14:sldId id="301"/>
            <p14:sldId id="303"/>
            <p14:sldId id="324"/>
            <p14:sldId id="323"/>
            <p14:sldId id="305"/>
            <p14:sldId id="309"/>
            <p14:sldId id="284"/>
            <p14:sldId id="325"/>
          </p14:sldIdLst>
        </p14:section>
        <p14:section name="Раздел без заголовка" id="{4A72CB38-D4EF-453A-A9C4-315143B56C2B}">
          <p14:sldIdLst>
            <p14:sldId id="315"/>
          </p14:sldIdLst>
        </p14:section>
        <p14:section name="Раздел без заголовка" id="{FC927756-64F1-49CB-A389-412DB3605840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6600"/>
    <a:srgbClr val="CCFFFF"/>
    <a:srgbClr val="99CC00"/>
    <a:srgbClr val="CCCC00"/>
    <a:srgbClr val="009900"/>
    <a:srgbClr val="00CC66"/>
    <a:srgbClr val="006600"/>
    <a:srgbClr val="336600"/>
    <a:srgbClr val="465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6" autoAdjust="0"/>
    <p:restoredTop sz="93250" autoAdjust="0"/>
  </p:normalViewPr>
  <p:slideViewPr>
    <p:cSldViewPr>
      <p:cViewPr>
        <p:scale>
          <a:sx n="100" d="100"/>
          <a:sy n="100" d="100"/>
        </p:scale>
        <p:origin x="-504" y="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F044E-8405-447B-82F6-320E20AB961B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5A24591-5BD8-4253-893D-6F71974BF55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F044E-8405-447B-82F6-320E20AB961B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4591-5BD8-4253-893D-6F71974BF5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F044E-8405-447B-82F6-320E20AB961B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4591-5BD8-4253-893D-6F71974BF5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F044E-8405-447B-82F6-320E20AB961B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4591-5BD8-4253-893D-6F71974BF5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F044E-8405-447B-82F6-320E20AB961B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4591-5BD8-4253-893D-6F71974BF55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F044E-8405-447B-82F6-320E20AB961B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4591-5BD8-4253-893D-6F71974BF5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F044E-8405-447B-82F6-320E20AB961B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4591-5BD8-4253-893D-6F71974BF5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F044E-8405-447B-82F6-320E20AB961B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4591-5BD8-4253-893D-6F71974BF5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F044E-8405-447B-82F6-320E20AB961B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4591-5BD8-4253-893D-6F71974BF5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F044E-8405-447B-82F6-320E20AB961B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4591-5BD8-4253-893D-6F71974BF55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F044E-8405-447B-82F6-320E20AB961B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4591-5BD8-4253-893D-6F71974BF55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86F044E-8405-447B-82F6-320E20AB961B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5A24591-5BD8-4253-893D-6F71974BF55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g"/><Relationship Id="rId5" Type="http://schemas.openxmlformats.org/officeDocument/2006/relationships/image" Target="../media/image55.jpeg"/><Relationship Id="rId4" Type="http://schemas.openxmlformats.org/officeDocument/2006/relationships/image" Target="../media/image54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gif"/><Relationship Id="rId4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gif"/><Relationship Id="rId4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Для Г.П\рамка-х-еба-443004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0"/>
          <a:stretch/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971600" y="1196752"/>
            <a:ext cx="7200800" cy="4680520"/>
          </a:xfrm>
          <a:prstGeom prst="roundRect">
            <a:avLst/>
          </a:prstGeom>
          <a:solidFill>
            <a:srgbClr val="FFCC66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76772" y="1536174"/>
            <a:ext cx="63904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0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Bookman Old Style" pitchFamily="18" charset="0"/>
                <a:cs typeface="Times New Roman"/>
              </a:rPr>
              <a:t>«Хлебушек душистый, теплый, золотистый»</a:t>
            </a:r>
            <a:r>
              <a:rPr lang="ru-RU" sz="3200" b="1" i="1" dirty="0">
                <a:solidFill>
                  <a:srgbClr val="FF660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</a:effectLst>
                <a:latin typeface="Bookman Old Style" pitchFamily="18" charset="0"/>
                <a:ea typeface="Times New Roman"/>
              </a:rPr>
              <a:t> </a:t>
            </a:r>
            <a:endParaRPr lang="ru-RU" sz="3200" b="1" i="1" dirty="0">
              <a:solidFill>
                <a:srgbClr val="FF66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49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Для Г.П\рамка-х-еба-443004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0"/>
          <a:stretch/>
        </p:blipFill>
        <p:spPr bwMode="auto">
          <a:xfrm>
            <a:off x="-25695" y="-1227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2551838"/>
            <a:ext cx="2545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24578" name="Picture 2" descr="C:\Users\User\Desktop\През\i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418" y="846170"/>
            <a:ext cx="6520934" cy="4885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G:\През\i (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001201"/>
            <a:ext cx="2808312" cy="16274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27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Для Г.П\рамка-х-еба-443004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0"/>
          <a:stretch/>
        </p:blipFill>
        <p:spPr bwMode="auto">
          <a:xfrm>
            <a:off x="-25695" y="-1227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2551838"/>
            <a:ext cx="2545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25605" name="Picture 5" descr="C:\Users\User\Desktop\През\i (1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04" y="943915"/>
            <a:ext cx="7713856" cy="51346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86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Для Г.П\рамка-х-еба-443004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0"/>
          <a:stretch/>
        </p:blipFill>
        <p:spPr bwMode="auto">
          <a:xfrm>
            <a:off x="-25695" y="-1227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2551838"/>
            <a:ext cx="2545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25602" name="Picture 2" descr="C:\Users\User\Desktop\През\i (1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594" y="802083"/>
            <a:ext cx="4747741" cy="31026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C:\Users\User\Desktop\През\i (1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63" y="4149080"/>
            <a:ext cx="2854364" cy="207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User\Desktop\През\i (17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16" y="3850967"/>
            <a:ext cx="3562591" cy="23713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36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Для Г.П\рамка-х-еба-443004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0"/>
          <a:stretch/>
        </p:blipFill>
        <p:spPr bwMode="auto">
          <a:xfrm>
            <a:off x="23665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2551838"/>
            <a:ext cx="2545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16386" name="Picture 2" descr="C:\Users\User\Desktop\През\14437861034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47" y="1009092"/>
            <a:ext cx="7738834" cy="48398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91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Для Г.П\рамка-х-еба-443004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0"/>
          <a:stretch/>
        </p:blipFill>
        <p:spPr bwMode="auto">
          <a:xfrm>
            <a:off x="23665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2551838"/>
            <a:ext cx="2545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8" name="Picture 5" descr="C:\Users\User\Desktop\През\i (2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93287"/>
            <a:ext cx="1633736" cy="15140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User\Desktop\През\id2111-pshenitsa-1920x1200-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64" y="878705"/>
            <a:ext cx="6788972" cy="4243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6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Для Г.П\рамка-х-еба-443004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0"/>
          <a:stretch/>
        </p:blipFill>
        <p:spPr bwMode="auto">
          <a:xfrm>
            <a:off x="-25695" y="-1227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2551838"/>
            <a:ext cx="2545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14338" name="Picture 2" descr="C:\Users\User\Desktop\През\1391835103_oladk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13" t="-6895" r="-5157" b="-6430"/>
          <a:stretch/>
        </p:blipFill>
        <p:spPr bwMode="auto">
          <a:xfrm>
            <a:off x="2460374" y="824754"/>
            <a:ext cx="5823014" cy="37472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User\Desktop\През\i (1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9080"/>
            <a:ext cx="3552825" cy="20478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61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Для Г.П\рамка-х-еба-443004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0"/>
          <a:stretch/>
        </p:blipFill>
        <p:spPr bwMode="auto">
          <a:xfrm>
            <a:off x="23665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2551838"/>
            <a:ext cx="2545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2050" name="Picture 2" descr="C:\Users\User\Desktop\През\2fрож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34" y="980728"/>
            <a:ext cx="7022859" cy="52653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73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Для Г.П\рамка-х-еба-443004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0"/>
          <a:stretch/>
        </p:blipFill>
        <p:spPr bwMode="auto">
          <a:xfrm>
            <a:off x="35496" y="-12273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2551838"/>
            <a:ext cx="2545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22530" name="Picture 2" descr="C:\Users\User\Desktop\През\i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91" y="839666"/>
            <a:ext cx="7695226" cy="51541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48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Для Г.П\рамка-х-еба-443004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0"/>
          <a:stretch/>
        </p:blipFill>
        <p:spPr bwMode="auto">
          <a:xfrm>
            <a:off x="-25696" y="13828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51085" y="828003"/>
            <a:ext cx="2088232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4400" b="1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Хлеб –</a:t>
            </a:r>
            <a:r>
              <a:rPr lang="ru-RU" sz="3200" b="1" i="1" dirty="0" smtClean="0">
                <a:solidFill>
                  <a:srgbClr val="FF660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</a:effectLst>
                <a:latin typeface="Bookman Old Style" pitchFamily="18" charset="0"/>
                <a:ea typeface="Times New Roman"/>
              </a:rPr>
              <a:t> </a:t>
            </a:r>
            <a:endParaRPr lang="ru-RU" sz="3200" b="1" i="1" dirty="0">
              <a:solidFill>
                <a:srgbClr val="FF6600"/>
              </a:solidFill>
              <a:latin typeface="Bookman Old Style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9534" y="2695466"/>
            <a:ext cx="5961820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575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4400" b="1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Хлеб </a:t>
            </a:r>
            <a:r>
              <a:rPr lang="ru-RU" sz="4400" b="1" dirty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- батюшка, вода </a:t>
            </a:r>
            <a:r>
              <a:rPr lang="ru-RU" sz="4400" b="1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-</a:t>
            </a:r>
            <a:endParaRPr lang="ru-RU" sz="4400" b="1" dirty="0">
              <a:solidFill>
                <a:srgbClr val="FF66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551838"/>
            <a:ext cx="2545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87281" y="828003"/>
            <a:ext cx="4572000" cy="82170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4400" b="1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всему </a:t>
            </a:r>
            <a:r>
              <a:rPr lang="ru-RU" sz="4400" b="1" dirty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голова</a:t>
            </a:r>
            <a:r>
              <a:rPr lang="ru-RU" sz="4400" b="1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!</a:t>
            </a:r>
            <a:endParaRPr lang="ru-RU" sz="2400" b="1" dirty="0">
              <a:solidFill>
                <a:srgbClr val="FF66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10112" y="1557703"/>
            <a:ext cx="4572000" cy="87100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4400" b="1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4400" b="1" dirty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много хлеба</a:t>
            </a:r>
            <a:r>
              <a:rPr lang="ru-RU" sz="4400" b="1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4400" b="1" dirty="0">
              <a:solidFill>
                <a:srgbClr val="FF66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6102" y="3007324"/>
            <a:ext cx="6057867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4400" b="1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Хлебушко – калачу… </a:t>
            </a:r>
            <a:endParaRPr lang="ru-RU" sz="4400" b="1" dirty="0">
              <a:solidFill>
                <a:srgbClr val="FF66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9873" y="1555547"/>
            <a:ext cx="4057906" cy="807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4400" b="1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Много снега –</a:t>
            </a:r>
            <a:r>
              <a:rPr lang="ru-RU" sz="3200" b="1" i="1" dirty="0" smtClean="0">
                <a:solidFill>
                  <a:srgbClr val="FF660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</a:effectLst>
                <a:latin typeface="Bookman Old Style" pitchFamily="18" charset="0"/>
                <a:ea typeface="Times New Roman"/>
              </a:rPr>
              <a:t> </a:t>
            </a:r>
            <a:r>
              <a:rPr lang="ru-RU" sz="4400" b="1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4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13868" y="2695466"/>
            <a:ext cx="2843808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575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4400" b="1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матушка .</a:t>
            </a:r>
            <a:endParaRPr lang="ru-RU" sz="4400" b="1" dirty="0">
              <a:solidFill>
                <a:srgbClr val="FF66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940152" y="2975435"/>
            <a:ext cx="2718048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4400" b="1" dirty="0">
                <a:solidFill>
                  <a:srgbClr val="FF6600"/>
                </a:solidFill>
                <a:latin typeface="Times New Roman"/>
                <a:ea typeface="Calibri"/>
                <a:cs typeface="Times New Roman"/>
              </a:rPr>
              <a:t>д</a:t>
            </a:r>
            <a:r>
              <a:rPr lang="ru-RU" sz="4400" b="1" dirty="0" smtClean="0">
                <a:solidFill>
                  <a:srgbClr val="FF6600"/>
                </a:solidFill>
                <a:latin typeface="Times New Roman"/>
                <a:ea typeface="Calibri"/>
                <a:cs typeface="Times New Roman"/>
              </a:rPr>
              <a:t>едушка.</a:t>
            </a:r>
            <a:endParaRPr lang="ru-RU" sz="4400" b="1" dirty="0">
              <a:solidFill>
                <a:srgbClr val="FF66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91836" y="3878332"/>
            <a:ext cx="43959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Не в пору обед -  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598144" y="3805471"/>
            <a:ext cx="4283968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4400" b="1" dirty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к</a:t>
            </a:r>
            <a:r>
              <a:rPr lang="ru-RU" sz="4400" b="1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огда хлеба нет!</a:t>
            </a:r>
            <a:endParaRPr lang="ru-RU" sz="2400" b="1" dirty="0">
              <a:solidFill>
                <a:srgbClr val="FF66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4310" y="4667803"/>
            <a:ext cx="8477802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4400" b="1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Красна река берегами – а </a:t>
            </a:r>
            <a:r>
              <a:rPr lang="ru-RU" sz="4400" b="1" dirty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обед  </a:t>
            </a:r>
            <a:r>
              <a:rPr lang="ru-RU" sz="3200" b="1" i="1" dirty="0" smtClean="0">
                <a:solidFill>
                  <a:srgbClr val="FF660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</a:effectLst>
                <a:latin typeface="Bookman Old Style" pitchFamily="18" charset="0"/>
                <a:ea typeface="Times New Roman"/>
              </a:rPr>
              <a:t> </a:t>
            </a:r>
            <a:r>
              <a:rPr lang="ru-RU" sz="4400" b="1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4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940152" y="5229200"/>
            <a:ext cx="3342816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4400" b="1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пирогами.</a:t>
            </a:r>
            <a:endParaRPr lang="ru-RU" sz="4400" b="1" dirty="0">
              <a:solidFill>
                <a:srgbClr val="FF660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029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5" grpId="0"/>
      <p:bldP spid="8" grpId="0"/>
      <p:bldP spid="9" grpId="0"/>
      <p:bldP spid="10" grpId="0"/>
      <p:bldP spid="15" grpId="0"/>
      <p:bldP spid="18" grpId="0"/>
      <p:bldP spid="19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Для Г.П\рамка-х-еба-443004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0"/>
          <a:stretch/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2551838"/>
            <a:ext cx="2545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27584" y="1052736"/>
            <a:ext cx="2718048" cy="821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4400" b="1" dirty="0" smtClean="0">
                <a:solidFill>
                  <a:srgbClr val="FF6600"/>
                </a:solidFill>
                <a:latin typeface="Times New Roman"/>
                <a:ea typeface="Calibri"/>
                <a:cs typeface="Times New Roman"/>
              </a:rPr>
              <a:t>Худ обед,</a:t>
            </a:r>
            <a:endParaRPr lang="ru-RU" sz="4400" b="1" dirty="0">
              <a:solidFill>
                <a:srgbClr val="FF66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347151" y="1052736"/>
            <a:ext cx="4392488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4400" b="1" dirty="0">
                <a:solidFill>
                  <a:srgbClr val="FF6600"/>
                </a:solidFill>
                <a:latin typeface="Times New Roman"/>
                <a:ea typeface="Calibri"/>
                <a:cs typeface="Times New Roman"/>
              </a:rPr>
              <a:t>к</a:t>
            </a:r>
            <a:r>
              <a:rPr lang="ru-RU" sz="4400" b="1" dirty="0" smtClean="0">
                <a:solidFill>
                  <a:srgbClr val="FF6600"/>
                </a:solidFill>
                <a:latin typeface="Times New Roman"/>
                <a:ea typeface="Calibri"/>
                <a:cs typeface="Times New Roman"/>
              </a:rPr>
              <a:t>огда хлеба нет.</a:t>
            </a:r>
            <a:endParaRPr lang="ru-RU" sz="4400" b="1" dirty="0">
              <a:solidFill>
                <a:srgbClr val="FF66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4843" y="1952277"/>
            <a:ext cx="5544616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4400" b="1" dirty="0" smtClean="0">
                <a:solidFill>
                  <a:srgbClr val="FF6600"/>
                </a:solidFill>
                <a:latin typeface="Times New Roman"/>
                <a:ea typeface="Calibri"/>
                <a:cs typeface="Times New Roman"/>
              </a:rPr>
              <a:t>Если хлеба ни куска,</a:t>
            </a:r>
            <a:endParaRPr lang="ru-RU" sz="4400" b="1" dirty="0">
              <a:solidFill>
                <a:srgbClr val="FF66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45632" y="2697615"/>
            <a:ext cx="5814392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4400" b="1" dirty="0">
                <a:solidFill>
                  <a:srgbClr val="FF6600"/>
                </a:solidFill>
                <a:latin typeface="Times New Roman"/>
                <a:ea typeface="Calibri"/>
                <a:cs typeface="Times New Roman"/>
              </a:rPr>
              <a:t>т</a:t>
            </a:r>
            <a:r>
              <a:rPr lang="ru-RU" sz="4400" b="1" dirty="0" smtClean="0">
                <a:solidFill>
                  <a:srgbClr val="FF6600"/>
                </a:solidFill>
                <a:latin typeface="Times New Roman"/>
                <a:ea typeface="Calibri"/>
                <a:cs typeface="Times New Roman"/>
              </a:rPr>
              <a:t>ак в тереме тоска!</a:t>
            </a:r>
            <a:endParaRPr lang="ru-RU" sz="4400" b="1" dirty="0">
              <a:solidFill>
                <a:srgbClr val="FF66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3529" y="3429000"/>
            <a:ext cx="597666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4000" b="1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Мельница сильна водой, </a:t>
            </a:r>
            <a:r>
              <a:rPr lang="ru-RU" sz="2800" b="1" i="1" dirty="0" smtClean="0">
                <a:solidFill>
                  <a:srgbClr val="FF660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</a:effectLst>
                <a:latin typeface="Bookman Old Style" pitchFamily="18" charset="0"/>
                <a:ea typeface="Times New Roman"/>
              </a:rPr>
              <a:t> </a:t>
            </a:r>
            <a:endParaRPr lang="ru-RU" sz="2800" b="1" i="1" dirty="0">
              <a:solidFill>
                <a:srgbClr val="FF6600"/>
              </a:solidFill>
              <a:latin typeface="Bookman Old Style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320988" y="4005064"/>
            <a:ext cx="5039036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4400" b="1" dirty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4400" b="1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 человек - едой!</a:t>
            </a:r>
            <a:endParaRPr lang="ru-RU" sz="2400" b="1" dirty="0">
              <a:solidFill>
                <a:srgbClr val="FF66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09872" y="4653136"/>
            <a:ext cx="4019436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4400" b="1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Хлеб в пути – </a:t>
            </a:r>
            <a:r>
              <a:rPr lang="ru-RU" sz="3200" b="1" i="1" dirty="0" smtClean="0">
                <a:solidFill>
                  <a:srgbClr val="FF660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</a:effectLst>
                <a:latin typeface="Bookman Old Style" pitchFamily="18" charset="0"/>
                <a:ea typeface="Times New Roman"/>
              </a:rPr>
              <a:t> </a:t>
            </a:r>
            <a:r>
              <a:rPr lang="ru-RU" sz="4400" b="1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4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486636" y="4653136"/>
            <a:ext cx="4019436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4400" b="1" dirty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н</a:t>
            </a:r>
            <a:r>
              <a:rPr lang="ru-RU" sz="4400" b="1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е тягость! </a:t>
            </a:r>
            <a:r>
              <a:rPr lang="ru-RU" sz="3200" b="1" i="1" dirty="0" smtClean="0">
                <a:solidFill>
                  <a:srgbClr val="FF660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</a:effectLst>
                <a:latin typeface="Bookman Old Style" pitchFamily="18" charset="0"/>
                <a:ea typeface="Times New Roman"/>
              </a:rPr>
              <a:t> </a:t>
            </a:r>
            <a:r>
              <a:rPr lang="ru-RU" sz="4400" b="1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03741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Для Г.П\рамка-х-еба-443004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0"/>
          <a:stretch/>
        </p:blipFill>
        <p:spPr bwMode="auto">
          <a:xfrm>
            <a:off x="-25695" y="-1227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2551838"/>
            <a:ext cx="2545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17412" name="Picture 4" descr="C:\Users\User\Desktop\През\i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12" y="908720"/>
            <a:ext cx="7335183" cy="5494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42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Для Г.П\рамка-х-еба-443004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0"/>
          <a:stretch/>
        </p:blipFill>
        <p:spPr bwMode="auto">
          <a:xfrm>
            <a:off x="-25695" y="-1227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2551838"/>
            <a:ext cx="2545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17414" name="Picture 6" descr="F:\семинар\023e2b0567060d7e957524959e44fca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210" y="1121713"/>
            <a:ext cx="3630451" cy="20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 descr="C:\Users\User\Desktop\През\img0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16728"/>
            <a:ext cx="6624736" cy="316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F:\семинар\Пироги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38" y="1076266"/>
            <a:ext cx="3570273" cy="23697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65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Для Г.П\рамка-х-еба-443004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0"/>
          <a:stretch/>
        </p:blipFill>
        <p:spPr bwMode="auto">
          <a:xfrm>
            <a:off x="-25695" y="-1227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2551838"/>
            <a:ext cx="2545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6146" name="Picture 2" descr="C:\Users\User\Desktop\През\28380f003dbcf1f7da890374fb16ae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02391"/>
            <a:ext cx="3888432" cy="2664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През\691584_kartinki-pryanik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839379"/>
            <a:ext cx="2688299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User\Desktop\През\i (30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0364">
            <a:off x="681063" y="4150373"/>
            <a:ext cx="4181475" cy="2047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User\Desktop\През\i (3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7464">
            <a:off x="5165319" y="3507572"/>
            <a:ext cx="3311541" cy="2446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78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Для Г.П\рамка-х-еба-443004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0"/>
          <a:stretch/>
        </p:blipFill>
        <p:spPr bwMode="auto">
          <a:xfrm>
            <a:off x="-25695" y="-1227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2551838"/>
            <a:ext cx="2545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7" name="Picture 4" descr="F:\семинар\_556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r="8734" b="10260"/>
          <a:stretch/>
        </p:blipFill>
        <p:spPr bwMode="auto">
          <a:xfrm>
            <a:off x="1252725" y="908624"/>
            <a:ext cx="6731307" cy="4608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През\6516905616399495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945" y="5085184"/>
            <a:ext cx="2810067" cy="1468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94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Для Г.П\рамка-х-еба-443004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0"/>
          <a:stretch/>
        </p:blipFill>
        <p:spPr bwMode="auto">
          <a:xfrm>
            <a:off x="-25695" y="-1227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2551838"/>
            <a:ext cx="2545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12292" name="Picture 4" descr="F:\семинар\Ржаной-хлеб-768x5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82" y="1340768"/>
            <a:ext cx="6753944" cy="44234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75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Для Г.П\рамка-х-еба-443004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0"/>
          <a:stretch/>
        </p:blipFill>
        <p:spPr bwMode="auto">
          <a:xfrm>
            <a:off x="-25695" y="-1227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2551838"/>
            <a:ext cx="2545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18434" name="Picture 2" descr="C:\Users\User\Desktop\През\a7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25" y="1088738"/>
            <a:ext cx="3990541" cy="319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User\Desktop\През\i (2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8701">
            <a:off x="6554408" y="1527900"/>
            <a:ext cx="15906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User\Desktop\През\i (2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88738"/>
            <a:ext cx="1600200" cy="2047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През\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934" y="3696332"/>
            <a:ext cx="3914627" cy="24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НАГЛЯДНОСТЬ ДЛЯ ДОУ\Клипарт\вопрос\frank-okun-las-vegas-musician-cruise-ship-performer-OoFl2S-clipart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655" y="4362875"/>
            <a:ext cx="1068867" cy="181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93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Для Г.П\рамка-х-еба-443004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0"/>
          <a:stretch/>
        </p:blipFill>
        <p:spPr bwMode="auto">
          <a:xfrm>
            <a:off x="-25695" y="-1227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2551838"/>
            <a:ext cx="2545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11267" name="Picture 3" descr="C:\Users\User\Desktop\През\medium_551dbba552755225044c0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0748">
            <a:off x="1760684" y="905167"/>
            <a:ext cx="2321939" cy="23219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През\79694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2571">
            <a:off x="670300" y="1414104"/>
            <a:ext cx="1801524" cy="2860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User\Desktop\През\ячмень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4"/>
          <a:stretch/>
        </p:blipFill>
        <p:spPr bwMode="auto">
          <a:xfrm>
            <a:off x="2480047" y="3136613"/>
            <a:ext cx="6259477" cy="3022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User\Desktop\През\i (35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304" y="800831"/>
            <a:ext cx="3733800" cy="2047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НАГЛЯДНОСТЬ ДЛЯ ДОУ\Клипарт\вопрос\frank-okun-las-vegas-musician-cruise-ship-performer-OoFl2S-clipart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345268"/>
            <a:ext cx="1068867" cy="181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77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Для Г.П\рамка-х-еба-443004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0"/>
          <a:stretch/>
        </p:blipFill>
        <p:spPr bwMode="auto">
          <a:xfrm>
            <a:off x="-25695" y="-1227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2551838"/>
            <a:ext cx="2545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8194" name="Picture 2" descr="C:\Users\User\Desktop\През\73460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57" y="692696"/>
            <a:ext cx="6840760" cy="5130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През\1401117957_DSC006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66851"/>
            <a:ext cx="2609867" cy="1957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90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Для Г.П\рамка-х-еба-443004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0"/>
          <a:stretch/>
        </p:blipFill>
        <p:spPr bwMode="auto">
          <a:xfrm>
            <a:off x="-25695" y="-1227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2551838"/>
            <a:ext cx="2545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9221" name="Picture 5" descr="F:\семинар\hello_html_m21900d4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85" y="839791"/>
            <a:ext cx="7727437" cy="40088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User\Desktop\През\im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58353"/>
            <a:ext cx="3286125" cy="2190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04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Для Г.П\рамка-х-еба-443004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0"/>
          <a:stretch/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7" y="815061"/>
            <a:ext cx="8839225" cy="54145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13502" y="6060353"/>
            <a:ext cx="41392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>
                <a:solidFill>
                  <a:srgbClr val="C00000"/>
                </a:solidFill>
                <a:latin typeface="Bookman Old Style" pitchFamily="18" charset="0"/>
              </a:rPr>
              <a:t>Алексей </a:t>
            </a:r>
            <a:r>
              <a:rPr lang="ru-RU" sz="1600" b="1" dirty="0" smtClean="0">
                <a:solidFill>
                  <a:srgbClr val="C00000"/>
                </a:solidFill>
                <a:latin typeface="Bookman Old Style" pitchFamily="18" charset="0"/>
              </a:rPr>
              <a:t>Владимирович Маковский</a:t>
            </a:r>
            <a:endParaRPr lang="ru-RU" sz="1400" b="1" dirty="0">
              <a:solidFill>
                <a:srgbClr val="0099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54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Для Г.П\рамка-х-еба-443004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0"/>
          <a:stretch/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543" y="908720"/>
            <a:ext cx="8558914" cy="4847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96134" y="5760392"/>
            <a:ext cx="30011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 smtClean="0">
                <a:solidFill>
                  <a:srgbClr val="C00000"/>
                </a:solidFill>
                <a:latin typeface="Bookman Old Style" pitchFamily="18" charset="0"/>
              </a:rPr>
              <a:t>Иван Иванович Шишкин</a:t>
            </a:r>
            <a:endParaRPr lang="ru-RU" sz="1400" b="1" dirty="0">
              <a:solidFill>
                <a:srgbClr val="0099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07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Для Г.П\рамка-х-еба-443004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0"/>
          <a:stretch/>
        </p:blipFill>
        <p:spPr bwMode="auto">
          <a:xfrm>
            <a:off x="-25695" y="-1227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2551838"/>
            <a:ext cx="2545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7171" name="Picture 3" descr="C:\Users\User\Desktop\През\i (4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50" y="900413"/>
            <a:ext cx="7880707" cy="5118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53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Для Г.П\рамка-х-еба-443004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0"/>
          <a:stretch/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759" y="815061"/>
            <a:ext cx="7904480" cy="54145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16016" y="6060353"/>
            <a:ext cx="39356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>
                <a:solidFill>
                  <a:srgbClr val="C00000"/>
                </a:solidFill>
                <a:latin typeface="Bookman Old Style" pitchFamily="18" charset="0"/>
              </a:rPr>
              <a:t>Алексей Кондратьевич </a:t>
            </a:r>
            <a:r>
              <a:rPr lang="ru-RU" sz="1600" b="1" dirty="0" smtClean="0">
                <a:solidFill>
                  <a:srgbClr val="C00000"/>
                </a:solidFill>
                <a:latin typeface="Bookman Old Style" pitchFamily="18" charset="0"/>
              </a:rPr>
              <a:t>Саврасов</a:t>
            </a:r>
            <a:endParaRPr lang="ru-RU" sz="1400" b="1" dirty="0">
              <a:solidFill>
                <a:srgbClr val="0099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74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Для Г.П\рамка-х-еба-443004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0"/>
          <a:stretch/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0193" y="721715"/>
            <a:ext cx="6783612" cy="54145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32040" y="5967007"/>
            <a:ext cx="36503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 smtClean="0">
                <a:solidFill>
                  <a:srgbClr val="C00000"/>
                </a:solidFill>
                <a:latin typeface="Bookman Old Style" pitchFamily="18" charset="0"/>
              </a:rPr>
              <a:t>Дмитрий Васильевич Лебедев</a:t>
            </a:r>
            <a:endParaRPr lang="ru-RU" sz="1400" b="1" dirty="0">
              <a:solidFill>
                <a:srgbClr val="0099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24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Для Г.П\рамка-х-еба-443004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0"/>
          <a:stretch/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899787">
            <a:off x="5337309" y="4080676"/>
            <a:ext cx="3212998" cy="2286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7"/>
          <a:stretch/>
        </p:blipFill>
        <p:spPr bwMode="auto">
          <a:xfrm rot="1167141">
            <a:off x="5617858" y="883855"/>
            <a:ext cx="3264548" cy="2220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5" b="7660"/>
          <a:stretch/>
        </p:blipFill>
        <p:spPr bwMode="auto">
          <a:xfrm rot="1141704">
            <a:off x="725698" y="4253319"/>
            <a:ext cx="3264548" cy="21307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4" r="7508"/>
          <a:stretch/>
        </p:blipFill>
        <p:spPr bwMode="auto">
          <a:xfrm rot="20550609">
            <a:off x="278830" y="969387"/>
            <a:ext cx="3136012" cy="20492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8" r="15821"/>
          <a:stretch/>
        </p:blipFill>
        <p:spPr bwMode="auto">
          <a:xfrm>
            <a:off x="2951446" y="1196752"/>
            <a:ext cx="2960380" cy="4316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19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Для Г.П\рамка-х-еба-443004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0"/>
          <a:stretch/>
        </p:blipFill>
        <p:spPr bwMode="auto">
          <a:xfrm>
            <a:off x="23665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2551838"/>
            <a:ext cx="2545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1027" name="Picture 3" descr="C:\Users\User\Desktop\През\i (25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62" b="22318"/>
          <a:stretch/>
        </p:blipFill>
        <p:spPr bwMode="auto">
          <a:xfrm>
            <a:off x="2916977" y="4149080"/>
            <a:ext cx="5425048" cy="189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През\1563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855" y="1465856"/>
            <a:ext cx="4974906" cy="255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НАГЛЯДНОСТЬ ДЛЯ ДОУ\Клипарт\вопрос\frank-okun-las-vegas-musician-cruise-ship-performer-OoFl2S-clipart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60891"/>
            <a:ext cx="1068867" cy="181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01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Для Г.П\рамка-х-еба-443004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0"/>
          <a:stretch/>
        </p:blipFill>
        <p:spPr bwMode="auto">
          <a:xfrm>
            <a:off x="23665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2551838"/>
            <a:ext cx="2545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29698" name="Picture 2" descr="C:\Users\User\Desktop\През\i (39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0" b="10404"/>
          <a:stretch/>
        </p:blipFill>
        <p:spPr bwMode="auto">
          <a:xfrm>
            <a:off x="5652120" y="3693459"/>
            <a:ext cx="2660129" cy="251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F:\семинар\tradition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45032"/>
            <a:ext cx="5329426" cy="364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НАГЛЯДНОСТЬ ДЛЯ ДОУ\Клипарт\вопрос\frank-okun-las-vegas-musician-cruise-ship-performer-OoFl2S-clipart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941" y="4491481"/>
            <a:ext cx="1068867" cy="181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71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Для Г.П\рамка-х-еба-443004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0"/>
          <a:stretch/>
        </p:blipFill>
        <p:spPr bwMode="auto">
          <a:xfrm>
            <a:off x="-25695" y="-1227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2551838"/>
            <a:ext cx="2545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23554" name="Picture 2" descr="C:\Users\User\Desktop\През\i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20" y="1116039"/>
            <a:ext cx="6912768" cy="46013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84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Для Г.П\рамка-х-еба-443004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0"/>
          <a:stretch/>
        </p:blipFill>
        <p:spPr bwMode="auto">
          <a:xfrm>
            <a:off x="-25695" y="-1227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2551838"/>
            <a:ext cx="2545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7170" name="Picture 2" descr="C:\Users\User\Desktop\През\380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80519"/>
            <a:ext cx="5472609" cy="29606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През\i (4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103" y="3550350"/>
            <a:ext cx="3975829" cy="2646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esktop\През\i (4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3665843"/>
            <a:ext cx="3672408" cy="25635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86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Для Г.П\рамка-х-еба-443004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0"/>
          <a:stretch/>
        </p:blipFill>
        <p:spPr bwMode="auto">
          <a:xfrm>
            <a:off x="-25695" y="-1227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2551838"/>
            <a:ext cx="2545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2050" name="Picture 2" descr="G:\През\smts-5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7" b="16555"/>
          <a:stretch/>
        </p:blipFill>
        <p:spPr bwMode="auto">
          <a:xfrm>
            <a:off x="264539" y="696066"/>
            <a:ext cx="8563530" cy="54413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32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Для Г.П\рамка-х-еба-443004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0"/>
          <a:stretch/>
        </p:blipFill>
        <p:spPr bwMode="auto">
          <a:xfrm>
            <a:off x="1" y="-1227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2551838"/>
            <a:ext cx="2545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8" name="Picture 3" descr="G:\През\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4358"/>
            <a:ext cx="7488831" cy="60236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:\През\zarevna-lyagush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574" y="4108042"/>
            <a:ext cx="1900734" cy="24867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13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Для Г.П\рамка-х-еба-443004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0"/>
          <a:stretch/>
        </p:blipFill>
        <p:spPr bwMode="auto">
          <a:xfrm>
            <a:off x="-25695" y="-1227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2551838"/>
            <a:ext cx="2545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20482" name="Picture 2" descr="C:\Users\User\Desktop\През\fmt_73_untitled_sequence.01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77711"/>
            <a:ext cx="7520069" cy="56400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26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Для Г.П\рамка-х-еба-443004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0"/>
          <a:stretch/>
        </p:blipFill>
        <p:spPr bwMode="auto">
          <a:xfrm>
            <a:off x="-25695" y="-1227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2551838"/>
            <a:ext cx="2545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26626" name="Picture 2" descr="C:\Users\User\Desktop\През\i (2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78" y="658588"/>
            <a:ext cx="7560840" cy="5703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65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Для Г.П\рамка-х-еба-443004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0"/>
          <a:stretch/>
        </p:blipFill>
        <p:spPr bwMode="auto">
          <a:xfrm>
            <a:off x="-25695" y="-1227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2551838"/>
            <a:ext cx="2545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19458" name="Picture 2" descr="C:\Users\User\Desktop\През\cc426060a8e4f5706b17d6ecb35c4eb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66" y="901292"/>
            <a:ext cx="7113407" cy="5336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64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Для Г.П\рамка-х-еба-443004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0"/>
          <a:stretch/>
        </p:blipFill>
        <p:spPr bwMode="auto">
          <a:xfrm>
            <a:off x="-25695" y="-1227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2551838"/>
            <a:ext cx="2545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5122" name="Picture 2" descr="G:\През\img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2723"/>
            <a:ext cx="7930680" cy="59480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0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Для Г.П\рамка-х-еба-443004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0"/>
          <a:stretch/>
        </p:blipFill>
        <p:spPr bwMode="auto">
          <a:xfrm>
            <a:off x="-25695" y="-1227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2551838"/>
            <a:ext cx="2545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4098" name="Picture 2" descr="G:\През\243156-504bd-81283914-m750x740-u3a00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" t="3585" r="2250" b="20076"/>
          <a:stretch/>
        </p:blipFill>
        <p:spPr bwMode="auto">
          <a:xfrm>
            <a:off x="281749" y="855335"/>
            <a:ext cx="8516334" cy="5122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61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Для Г.П\рамка-х-еба-443004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0"/>
          <a:stretch/>
        </p:blipFill>
        <p:spPr bwMode="auto">
          <a:xfrm>
            <a:off x="-25695" y="-1227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2551838"/>
            <a:ext cx="2545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21506" name="Picture 2" descr="C:\Users\User\Desktop\През\i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22" y="1268760"/>
            <a:ext cx="6836405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71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Для Г.П\рамка-х-еба-443004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0"/>
          <a:stretch/>
        </p:blipFill>
        <p:spPr bwMode="auto">
          <a:xfrm>
            <a:off x="-25695" y="-1227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2551838"/>
            <a:ext cx="2545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24579" name="Picture 3" descr="C:\Users\User\Desktop\През\i (2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30969"/>
            <a:ext cx="590465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79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Для Г.П\рамка-х-еба-443004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0"/>
          <a:stretch/>
        </p:blipFill>
        <p:spPr bwMode="auto">
          <a:xfrm>
            <a:off x="-25695" y="-1227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2551838"/>
            <a:ext cx="2545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5127" name="Picture 7" descr="C:\Users\User\Desktop\През\i (1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65334"/>
            <a:ext cx="3276600" cy="2047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User\Desktop\През\i (1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60415"/>
            <a:ext cx="2724150" cy="2047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User\Desktop\През\i (27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61" y="503963"/>
            <a:ext cx="3076575" cy="2047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User\Desktop\През\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4573833" cy="3430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User\Desktop\През\142684283570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0086">
            <a:off x="6166287" y="637767"/>
            <a:ext cx="2408909" cy="18066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94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Для Г.П\рамка-х-еба-443004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0"/>
          <a:stretch/>
        </p:blipFill>
        <p:spPr bwMode="auto">
          <a:xfrm>
            <a:off x="-25695" y="-1227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2551838"/>
            <a:ext cx="2545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5122" name="Picture 2" descr="C:\Users\User\Desktop\През\23380_bulochk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" t="5979" r="4076" b="8976"/>
          <a:stretch/>
        </p:blipFill>
        <p:spPr bwMode="auto">
          <a:xfrm>
            <a:off x="279204" y="784690"/>
            <a:ext cx="2811601" cy="22122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През\i (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114" y="338804"/>
            <a:ext cx="2486025" cy="20478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През\i (10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743" y="4485166"/>
            <a:ext cx="2733675" cy="2047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esktop\През\i (1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30" y="4485167"/>
            <a:ext cx="2733675" cy="2047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User\Desktop\През\i (26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0619">
            <a:off x="5825091" y="787401"/>
            <a:ext cx="3038475" cy="2047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User\Desktop\През\i (13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552" y="2331434"/>
            <a:ext cx="3879504" cy="29062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92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Для Г.П\рамка-х-еба-443004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0"/>
          <a:stretch/>
        </p:blipFill>
        <p:spPr bwMode="auto">
          <a:xfrm>
            <a:off x="-25695" y="-1227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2551838"/>
            <a:ext cx="2545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28675" name="Picture 3" descr="C:\Users\User\Desktop\През\i (3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7"/>
            <a:ext cx="7776865" cy="4874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99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Для Г.П\рамка-х-еба-443004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0"/>
          <a:stretch/>
        </p:blipFill>
        <p:spPr bwMode="auto">
          <a:xfrm>
            <a:off x="23665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2551838"/>
            <a:ext cx="2545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1026" name="Picture 2" descr="C:\Users\User\Desktop\През\1563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093" y="1905152"/>
            <a:ext cx="6835926" cy="351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80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Для Г.П\рамка-х-еба-443004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0"/>
          <a:stretch/>
        </p:blipFill>
        <p:spPr bwMode="auto">
          <a:xfrm>
            <a:off x="-25695" y="-1227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2551838"/>
            <a:ext cx="2545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15362" name="Picture 2" descr="C:\Users\User\Desktop\През\14853306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6552">
            <a:off x="644086" y="3104368"/>
            <a:ext cx="2445222" cy="244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User\Desktop\През\i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506" y="902920"/>
            <a:ext cx="4836909" cy="32196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G:\През\i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6"/>
          <a:stretch/>
        </p:blipFill>
        <p:spPr bwMode="auto">
          <a:xfrm>
            <a:off x="2656342" y="4251609"/>
            <a:ext cx="1333667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94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Для Г.П\рамка-х-еба-443004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0"/>
          <a:stretch/>
        </p:blipFill>
        <p:spPr bwMode="auto">
          <a:xfrm>
            <a:off x="-25695" y="-1227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2551838"/>
            <a:ext cx="2545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10242" name="Picture 2" descr="C:\Users\User\Desktop\През\378062_chernyi-hleb-p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04" y="1061283"/>
            <a:ext cx="7620000" cy="5076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46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Для Г.П\рамка-х-еба-443004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0"/>
          <a:stretch/>
        </p:blipFill>
        <p:spPr bwMode="auto">
          <a:xfrm>
            <a:off x="-25695" y="-1227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2551838"/>
            <a:ext cx="2545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28674" name="Picture 2" descr="C:\Users\User\Desktop\През\i (33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2" t="5712" r="14967" b="6648"/>
          <a:stretch/>
        </p:blipFill>
        <p:spPr bwMode="auto">
          <a:xfrm>
            <a:off x="1187624" y="836712"/>
            <a:ext cx="6437255" cy="543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89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Для Г.П\рамка-х-еба-443004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0"/>
          <a:stretch/>
        </p:blipFill>
        <p:spPr bwMode="auto">
          <a:xfrm>
            <a:off x="-25695" y="-1227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2551838"/>
            <a:ext cx="2545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66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27650" name="Picture 2" descr="C:\Users\User\Desktop\През\i (29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1"/>
          <a:stretch/>
        </p:blipFill>
        <p:spPr bwMode="auto">
          <a:xfrm>
            <a:off x="1274564" y="1127426"/>
            <a:ext cx="6543479" cy="4653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08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2358</TotalTime>
  <Words>137</Words>
  <Application>Microsoft Office PowerPoint</Application>
  <PresentationFormat>Экран (4:3)</PresentationFormat>
  <Paragraphs>66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Аптека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"Огород сажали – урожай собрали"</dc:title>
  <dc:creator>User</dc:creator>
  <cp:lastModifiedBy>User</cp:lastModifiedBy>
  <cp:revision>87</cp:revision>
  <cp:lastPrinted>2016-04-19T15:28:28Z</cp:lastPrinted>
  <dcterms:created xsi:type="dcterms:W3CDTF">2016-02-01T06:10:35Z</dcterms:created>
  <dcterms:modified xsi:type="dcterms:W3CDTF">2017-01-30T09:15:06Z</dcterms:modified>
</cp:coreProperties>
</file>