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98" r:id="rId3"/>
    <p:sldId id="266" r:id="rId4"/>
    <p:sldId id="263" r:id="rId5"/>
    <p:sldId id="289" r:id="rId6"/>
    <p:sldId id="294" r:id="rId7"/>
    <p:sldId id="275" r:id="rId8"/>
    <p:sldId id="290" r:id="rId9"/>
    <p:sldId id="271" r:id="rId10"/>
    <p:sldId id="269" r:id="rId11"/>
    <p:sldId id="270" r:id="rId12"/>
    <p:sldId id="260" r:id="rId13"/>
    <p:sldId id="272" r:id="rId14"/>
    <p:sldId id="279" r:id="rId15"/>
    <p:sldId id="273" r:id="rId16"/>
    <p:sldId id="276" r:id="rId17"/>
    <p:sldId id="285" r:id="rId18"/>
    <p:sldId id="296" r:id="rId19"/>
    <p:sldId id="297" r:id="rId20"/>
    <p:sldId id="277" r:id="rId21"/>
    <p:sldId id="280" r:id="rId22"/>
    <p:sldId id="278" r:id="rId23"/>
    <p:sldId id="292" r:id="rId24"/>
    <p:sldId id="293" r:id="rId25"/>
    <p:sldId id="283" r:id="rId26"/>
    <p:sldId id="281" r:id="rId27"/>
    <p:sldId id="282" r:id="rId28"/>
    <p:sldId id="261" r:id="rId29"/>
    <p:sldId id="26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788554-5954-4B60-A5DA-186CA2377E8D}" type="datetimeFigureOut">
              <a:rPr lang="ru-RU" smtClean="0"/>
              <a:pPr/>
              <a:t>17.08.2017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266D5-18CE-4FBF-9241-CF29A6126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17.08.2017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Краеведческая работа </a:t>
            </a:r>
            <a:r>
              <a:rPr lang="ru-RU" sz="3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 внеурочное время 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Черкашина И.В.,</a:t>
            </a:r>
            <a:br>
              <a:rPr lang="ru-RU" sz="3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МКОУ «Детский дом-школа № 95»,г. Новокузнецк</a:t>
            </a:r>
            <a:br>
              <a:rPr lang="ru-RU" sz="3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996952"/>
            <a:ext cx="601216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Лекция в учебном классе 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16832"/>
            <a:ext cx="585258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Лекция по геологии на открытом воздухе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Практическая часть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ru-RU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Наблюдения за погодой; </a:t>
            </a:r>
          </a:p>
          <a:p>
            <a:pPr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Ведение дневника , составление отчетов ; </a:t>
            </a:r>
          </a:p>
          <a:p>
            <a:pPr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Проверку  правильности народных примет при описании погоды; </a:t>
            </a:r>
          </a:p>
          <a:p>
            <a:pPr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Практикум «Заготовка лекарственных растений»; </a:t>
            </a:r>
          </a:p>
          <a:p>
            <a:pPr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Гербаризацию растений;</a:t>
            </a:r>
          </a:p>
          <a:p>
            <a:pPr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Защиту рефератов.</a:t>
            </a:r>
          </a:p>
          <a:p>
            <a:pPr>
              <a:buNone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Экскурсии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endParaRPr lang="ru-RU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0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Экскурсия «Флора и фауна населённого пункта»;</a:t>
            </a:r>
          </a:p>
          <a:p>
            <a:pPr lvl="0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Экскурсия «Достопримечательности 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пгт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. Мундыбаш и его окрестностей»;</a:t>
            </a:r>
          </a:p>
          <a:p>
            <a:pPr lvl="0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Экскурсия «Катунские утесы – геологический памятник юга Кузбасса».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Экскурсия на берег реки Кондома.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348880"/>
            <a:ext cx="585258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7500" y="620688"/>
            <a:ext cx="24765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Интересные находки.</a:t>
            </a:r>
            <a:endParaRPr lang="ru-RU" i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204864"/>
            <a:ext cx="585258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Интересные находки.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/>
              <a:t>Защита рефератов.</a:t>
            </a:r>
            <a:endParaRPr lang="ru-RU" sz="2800" b="1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Конкурс знатоков</a:t>
            </a:r>
            <a:endParaRPr lang="ru-RU" b="1" i="1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Конкурс знатоков</a:t>
            </a:r>
            <a:endParaRPr lang="ru-RU" b="1" i="1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 опыта организации летнего краеведческого лагеря</a:t>
            </a:r>
            <a:endParaRPr lang="ru-RU" dirty="0"/>
          </a:p>
        </p:txBody>
      </p:sp>
      <p:pic>
        <p:nvPicPr>
          <p:cNvPr id="4" name="Picture 2" descr="Какими свойствами обладает соль - Картинка 19367/1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8868" y="1935163"/>
            <a:ext cx="2786264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Экскурсия «Достопримечательности  п.г.т. Мундыбаш и его окрестностей».</a:t>
            </a:r>
            <a:r>
              <a:rPr lang="ru-RU" sz="2800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800" i="1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sz="28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chemeClr val="accent4">
                    <a:lumMod val="50000"/>
                  </a:schemeClr>
                </a:solidFill>
              </a:rPr>
              <a:t>Экскурсия «Достопримечательности  п.г.т. Мундыбаш и его окрестностей».</a:t>
            </a:r>
            <a:r>
              <a:rPr lang="ru-RU" sz="5400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5400" i="1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3292078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204864"/>
            <a:ext cx="4943872" cy="3923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II Воспитательное направление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98884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164288" y="3429000"/>
            <a:ext cx="19113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Выпуск </a:t>
            </a: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</a:rPr>
              <a:t>информацион-ных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листков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/>
              <a:t>Конкурс загадок о природе.</a:t>
            </a:r>
            <a:endParaRPr lang="ru-RU" sz="3200" b="1" i="1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916832"/>
            <a:ext cx="585258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 smtClean="0"/>
              <a:t>Встреча с лесным обитателем. Вечер экологической сказки.</a:t>
            </a:r>
            <a:endParaRPr lang="ru-RU" sz="4000" b="1" i="1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04864"/>
            <a:ext cx="585258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dirty="0" smtClean="0"/>
              <a:t>Самостоятельное</a:t>
            </a:r>
            <a:br>
              <a:rPr lang="ru-RU" sz="2800" b="1" i="1" dirty="0" smtClean="0"/>
            </a:br>
            <a:r>
              <a:rPr lang="ru-RU" sz="2800" b="1" i="1" dirty="0" smtClean="0"/>
              <a:t>приготовление</a:t>
            </a:r>
            <a:br>
              <a:rPr lang="ru-RU" sz="2800" b="1" i="1" dirty="0" smtClean="0"/>
            </a:br>
            <a:r>
              <a:rPr lang="ru-RU" sz="2800" b="1" i="1" dirty="0" smtClean="0"/>
              <a:t>пищи.</a:t>
            </a:r>
            <a:endParaRPr lang="ru-RU" sz="2800" b="1" i="1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764704"/>
            <a:ext cx="4032448" cy="568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i="1" dirty="0" smtClean="0"/>
              <a:t>III Спортивно-оздоровительное направление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8840"/>
            <a:ext cx="585258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300192" y="3068960"/>
            <a:ext cx="230425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cs typeface="Aharoni" pitchFamily="2" charset="-79"/>
              </a:rPr>
              <a:t>Здоровье в порядке- спасибо зарядке!!!</a:t>
            </a:r>
            <a:endParaRPr lang="ru-RU" b="1" dirty="0">
              <a:solidFill>
                <a:srgbClr val="7030A0"/>
              </a:solidFill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Все игры- в гости к нам!!!</a:t>
            </a:r>
            <a:endParaRPr lang="ru-RU" b="1" i="1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Результаты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Обучающиеся, принявшие участие в работе краеведческого лагеря, приобрели: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первичные практические  навыки исследования (ведение дневника, описание объекта исследования, сбор, описание и гербаризация растений, зарисовки и фотографирование);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научились выполнять простейшие  исследования в полевых условиях: фенологические наблюдения, изучение видового состава растений данной местности и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др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;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0"/>
            <a:ext cx="24765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Результаты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Были выполнены исследовательские работы:</a:t>
            </a: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«Загадки названий Горной </a:t>
            </a: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</a:rPr>
              <a:t>Шории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»;</a:t>
            </a: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«Лекарственные растения окрестностей поселка Осман»; </a:t>
            </a: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«Народные приметы в предсказании погоды»;</a:t>
            </a: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Собран гербарий лекарственных растений.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Кроме всего прочего, ребята приобрели практические природоохранные  умения и навыки  правильного поведения в природе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00" y="-387424"/>
            <a:ext cx="24765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Цель организации лагеря: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Создание условий для полноценного летнего отдыха детей, экологического воспитания и формирования у подрастающего поколения  исследовательских умений и навыков, краеведческих знаний  в непосредственном общении с природой. 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4077071"/>
            <a:ext cx="4464496" cy="273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i="1" dirty="0" smtClean="0">
                <a:solidFill>
                  <a:schemeClr val="accent2">
                    <a:lumMod val="75000"/>
                  </a:schemeClr>
                </a:solidFill>
              </a:rPr>
              <a:t>Задачи: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endParaRPr lang="ru-RU" sz="2400" i="1" dirty="0" smtClean="0"/>
          </a:p>
          <a:p>
            <a:pPr lvl="0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Создание условий для развития навыков исследовательской деятельности;</a:t>
            </a:r>
          </a:p>
          <a:p>
            <a:pPr lvl="0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Создание условий для формирования первичных эколого-туристических навыков, умений принимать грамотные решения в области природопользования; </a:t>
            </a:r>
          </a:p>
          <a:p>
            <a:pPr lvl="0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Создание условий для воспитания уважения к истории и культуре своего края;</a:t>
            </a:r>
          </a:p>
          <a:p>
            <a:pPr lvl="0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Создание условий для вовлечения каждого участника смены в процесс организации коллективно – творческой и исследовательской деятельности;</a:t>
            </a:r>
          </a:p>
          <a:p>
            <a:pPr lvl="0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Создание условий для формирования у детей модели здорового образа жизни;</a:t>
            </a:r>
          </a:p>
          <a:p>
            <a:pPr lvl="0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Создание условий для активного отдыха обучающихся. </a:t>
            </a:r>
          </a:p>
          <a:p>
            <a:endParaRPr lang="ru-RU" i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8674" name="Picture 2" descr="Резолюция семинара &quot;&quot;Духовно-нравственное воспитание и развитие личности в образовательном учрежден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9544" y="0"/>
            <a:ext cx="4104456" cy="2060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Кадровое обеспечение: 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учителя  географии, биологии и истории.</a:t>
            </a:r>
            <a:b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Участники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учащиеся школы 6-11 класс.</a:t>
            </a:r>
            <a:b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 проведения: 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лагерь с  круглосуточным пребыванием. Количество учащихся: 15-20 человек.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9512" y="2060848"/>
            <a:ext cx="2921719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060848"/>
            <a:ext cx="5537682" cy="433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Направления работы лагеря: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Краеведческое (теория и практика);</a:t>
            </a:r>
          </a:p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Воспитательное;</a:t>
            </a:r>
          </a:p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 Спортивно-оздоровительное.  </a:t>
            </a: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Какими свойствами обладает соль - Картинка 19367/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6992"/>
            <a:ext cx="3095625" cy="4876801"/>
          </a:xfrm>
          <a:prstGeom prst="rect">
            <a:avLst/>
          </a:prstGeom>
          <a:noFill/>
        </p:spPr>
      </p:pic>
      <p:pic>
        <p:nvPicPr>
          <p:cNvPr id="2052" name="Picture 4" descr="Архив материалов - Официальный сайт школ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717032"/>
            <a:ext cx="3810000" cy="3505200"/>
          </a:xfrm>
          <a:prstGeom prst="rect">
            <a:avLst/>
          </a:prstGeom>
          <a:noFill/>
        </p:spPr>
      </p:pic>
      <p:pic>
        <p:nvPicPr>
          <p:cNvPr id="2054" name="Picture 6" descr="Картинки, Ракетка и мяч обои, рисунки, фото, заставки, на рабочий сто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8373" y="4509120"/>
            <a:ext cx="2735627" cy="2051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I Краеведческое направление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585258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372200" y="3068960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7030A0"/>
                </a:solidFill>
              </a:rPr>
              <a:t>Теоретическая часть </a:t>
            </a:r>
            <a:endParaRPr lang="ru-RU" sz="16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Инструктажи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Правила поведения в природе;</a:t>
            </a:r>
          </a:p>
          <a:p>
            <a:pPr lvl="0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Теоретические основы туризма;</a:t>
            </a:r>
          </a:p>
          <a:p>
            <a:pPr lvl="0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Техника безопасности во время похода, оказание первой помощи в полевых условиях;</a:t>
            </a:r>
          </a:p>
          <a:p>
            <a:pPr lvl="0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Правила поведения на воде в летний период;</a:t>
            </a:r>
          </a:p>
          <a:p>
            <a:pPr lvl="0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«Осторожно змеи!»;</a:t>
            </a:r>
          </a:p>
          <a:p>
            <a:pPr lvl="0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Правила поведения при ж/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д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перевозках.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0"/>
            <a:ext cx="24765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Лекции: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 lvl="0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Редкие растения и животные родного края. </a:t>
            </a:r>
          </a:p>
          <a:p>
            <a:pPr lvl="0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Красная Книга Кузбасса. </a:t>
            </a:r>
          </a:p>
          <a:p>
            <a:pPr lvl="0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Погода и её предсказания.</a:t>
            </a:r>
          </a:p>
          <a:p>
            <a:pPr lvl="0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Топонимика Горной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Шории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lvl="0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Минералы и горные породы Кузбасса. </a:t>
            </a:r>
          </a:p>
          <a:p>
            <a:pPr lvl="0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Зеленая аптека Кузбасса. </a:t>
            </a:r>
          </a:p>
          <a:p>
            <a:pPr lvl="0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Ядовитые растения нашего края.</a:t>
            </a:r>
          </a:p>
          <a:p>
            <a:pPr lvl="0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ООПТ Кемеровской области. </a:t>
            </a:r>
          </a:p>
          <a:p>
            <a:pPr lvl="0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История освоения Сибири.</a:t>
            </a:r>
          </a:p>
          <a:p>
            <a:pPr lvl="0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Коренное население области.</a:t>
            </a:r>
          </a:p>
          <a:p>
            <a:pPr lvl="0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Легенды коренных народов края.</a:t>
            </a:r>
          </a:p>
          <a:p>
            <a:endParaRPr lang="ru-RU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4" descr="Архив материалов - Официальный сайт школ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352800"/>
            <a:ext cx="3810000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272</TotalTime>
  <Words>444</Words>
  <Application>Microsoft Office PowerPoint</Application>
  <PresentationFormat>Экран (4:3)</PresentationFormat>
  <Paragraphs>83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Поток</vt:lpstr>
      <vt:lpstr>«Краеведческая работа во внеурочное время » Черкашина И.В., МКОУ «Детский дом-школа № 95»,г. Новокузнецк </vt:lpstr>
      <vt:lpstr>Из опыта организации летнего краеведческого лагеря</vt:lpstr>
      <vt:lpstr>Цель организации лагеря:</vt:lpstr>
      <vt:lpstr>Задачи: </vt:lpstr>
      <vt:lpstr>Кадровое обеспечение: учителя  географии, биологии и истории. Участники: учащиеся школы 6-11 класс. Форма проведения: лагерь с  круглосуточным пребыванием. Количество учащихся: 15-20 человек.</vt:lpstr>
      <vt:lpstr>Направления работы лагеря:</vt:lpstr>
      <vt:lpstr>I Краеведческое направление </vt:lpstr>
      <vt:lpstr>Инструктажи</vt:lpstr>
      <vt:lpstr>Лекции:</vt:lpstr>
      <vt:lpstr>Лекция в учебном классе </vt:lpstr>
      <vt:lpstr>Лекция по геологии на открытом воздухе</vt:lpstr>
      <vt:lpstr>Практическая часть</vt:lpstr>
      <vt:lpstr>Экскурсии </vt:lpstr>
      <vt:lpstr>Экскурсия на берег реки Кондома.</vt:lpstr>
      <vt:lpstr>Интересные находки.</vt:lpstr>
      <vt:lpstr>Интересные находки.</vt:lpstr>
      <vt:lpstr>Защита рефератов.</vt:lpstr>
      <vt:lpstr>Конкурс знатоков</vt:lpstr>
      <vt:lpstr>Конкурс знатоков</vt:lpstr>
      <vt:lpstr>Экскурсия «Достопримечательности  п.г.т. Мундыбаш и его окрестностей». </vt:lpstr>
      <vt:lpstr>Экскурсия «Достопримечательности  п.г.т. Мундыбаш и его окрестностей». </vt:lpstr>
      <vt:lpstr>II Воспитательное направление</vt:lpstr>
      <vt:lpstr>Конкурс загадок о природе.</vt:lpstr>
      <vt:lpstr>Встреча с лесным обитателем. Вечер экологической сказки.</vt:lpstr>
      <vt:lpstr>Самостоятельное приготовление пищи.</vt:lpstr>
      <vt:lpstr>III Спортивно-оздоровительное направление </vt:lpstr>
      <vt:lpstr>Все игры- в гости к нам!!!</vt:lpstr>
      <vt:lpstr>Результаты</vt:lpstr>
      <vt:lpstr>Результаты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«Из опыта организации работы  летнего выездного  краеведческого лагеря» Черкашина И.В., МКОУ «Детский дом-школа № 95»,г. Новокузнецк </dc:title>
  <dc:creator>User</dc:creator>
  <cp:lastModifiedBy>User</cp:lastModifiedBy>
  <cp:revision>32</cp:revision>
  <dcterms:created xsi:type="dcterms:W3CDTF">2015-03-24T11:51:07Z</dcterms:created>
  <dcterms:modified xsi:type="dcterms:W3CDTF">2017-08-17T08:31:40Z</dcterms:modified>
</cp:coreProperties>
</file>