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72" r:id="rId9"/>
    <p:sldId id="281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25A6-8984-4456-888B-EC67883F5BB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4A0993-8A99-4F9D-9034-9FE1ADC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25A6-8984-4456-888B-EC67883F5BB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0993-8A99-4F9D-9034-9FE1ADC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25A6-8984-4456-888B-EC67883F5BB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0993-8A99-4F9D-9034-9FE1ADC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25A6-8984-4456-888B-EC67883F5BB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4A0993-8A99-4F9D-9034-9FE1ADC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25A6-8984-4456-888B-EC67883F5BB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0993-8A99-4F9D-9034-9FE1ADC42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25A6-8984-4456-888B-EC67883F5BB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0993-8A99-4F9D-9034-9FE1ADC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25A6-8984-4456-888B-EC67883F5BB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04A0993-8A99-4F9D-9034-9FE1ADC42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25A6-8984-4456-888B-EC67883F5BB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0993-8A99-4F9D-9034-9FE1ADC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25A6-8984-4456-888B-EC67883F5BB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0993-8A99-4F9D-9034-9FE1ADC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25A6-8984-4456-888B-EC67883F5BB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0993-8A99-4F9D-9034-9FE1ADC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25A6-8984-4456-888B-EC67883F5BB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0993-8A99-4F9D-9034-9FE1ADC42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5D25A6-8984-4456-888B-EC67883F5BB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4A0993-8A99-4F9D-9034-9FE1ADC42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1"/>
            <a:ext cx="8553480" cy="214313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2143116"/>
            <a:ext cx="3786214" cy="4071966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Подготовила преподаватель </a:t>
            </a:r>
            <a:r>
              <a:rPr lang="en-US" dirty="0" smtClean="0"/>
              <a:t>I </a:t>
            </a:r>
            <a:r>
              <a:rPr lang="ru-RU" dirty="0" smtClean="0"/>
              <a:t>квалификационной категории МБУДО</a:t>
            </a:r>
            <a:endParaRPr lang="ru-RU" dirty="0" smtClean="0"/>
          </a:p>
          <a:p>
            <a:pPr algn="r"/>
            <a:r>
              <a:rPr lang="ru-RU" dirty="0" smtClean="0"/>
              <a:t>«</a:t>
            </a:r>
            <a:r>
              <a:rPr lang="ru-RU" dirty="0" err="1" smtClean="0"/>
              <a:t>Заинской</a:t>
            </a:r>
            <a:r>
              <a:rPr lang="ru-RU" dirty="0" smtClean="0"/>
              <a:t> </a:t>
            </a:r>
            <a:r>
              <a:rPr lang="ru-RU" dirty="0" smtClean="0"/>
              <a:t>детской музыкальной школы </a:t>
            </a:r>
            <a:r>
              <a:rPr lang="ru-RU" dirty="0" smtClean="0"/>
              <a:t>РТ»</a:t>
            </a:r>
            <a:endParaRPr lang="ru-RU" dirty="0" smtClean="0"/>
          </a:p>
          <a:p>
            <a:pPr algn="r"/>
            <a:r>
              <a:rPr lang="ru-RU" dirty="0" smtClean="0"/>
              <a:t>по классу фортепиано</a:t>
            </a:r>
          </a:p>
          <a:p>
            <a:pPr algn="r"/>
            <a:r>
              <a:rPr lang="ru-RU" dirty="0" smtClean="0"/>
              <a:t>Семенова Дина Владимировна.</a:t>
            </a:r>
            <a:endParaRPr lang="ru-RU" dirty="0"/>
          </a:p>
        </p:txBody>
      </p:sp>
      <p:pic>
        <p:nvPicPr>
          <p:cNvPr id="4" name="Рисунок 3" descr="x_9858bd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832" y="2000240"/>
            <a:ext cx="4969501" cy="429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571480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Интернет -  ресурсы в помощь педагогу ДМШ и ДШИ.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http://makingmusicfun.net/</a:t>
            </a:r>
            <a:endParaRPr lang="ru-RU" dirty="0"/>
          </a:p>
        </p:txBody>
      </p:sp>
      <p:pic>
        <p:nvPicPr>
          <p:cNvPr id="4" name="Содержимое 3" descr="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71" y="1214422"/>
            <a:ext cx="8567632" cy="528641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http://music.sever-strasti.com/</a:t>
            </a:r>
            <a:endParaRPr lang="ru-RU" dirty="0"/>
          </a:p>
        </p:txBody>
      </p:sp>
      <p:pic>
        <p:nvPicPr>
          <p:cNvPr id="4" name="Содержимое 3" descr="6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8419168" cy="507209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http://www.akuratnov.ru/</a:t>
            </a:r>
            <a:endParaRPr lang="ru-RU" dirty="0"/>
          </a:p>
        </p:txBody>
      </p:sp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8183660" cy="500066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http://blagaya.ru/skripka/noty/</a:t>
            </a:r>
            <a:endParaRPr lang="ru-RU" dirty="0"/>
          </a:p>
        </p:txBody>
      </p:sp>
      <p:pic>
        <p:nvPicPr>
          <p:cNvPr id="4" name="Содержимое 3" descr="в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06807"/>
            <a:ext cx="8643998" cy="53402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http://www.geige2007.narod.ru/</a:t>
            </a:r>
            <a:endParaRPr lang="ru-RU" dirty="0"/>
          </a:p>
        </p:txBody>
      </p:sp>
      <p:pic>
        <p:nvPicPr>
          <p:cNvPr id="4" name="Содержимое 3" descr="д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54" y="1214422"/>
            <a:ext cx="8392074" cy="52864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http://imslp.org/</a:t>
            </a:r>
            <a:endParaRPr lang="ru-RU" dirty="0"/>
          </a:p>
        </p:txBody>
      </p:sp>
      <p:pic>
        <p:nvPicPr>
          <p:cNvPr id="4" name="Содержимое 3" descr="л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527751" cy="547515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http://tvarit.ru/dlya-saksofona.html</a:t>
            </a:r>
            <a:endParaRPr lang="ru-RU" dirty="0"/>
          </a:p>
        </p:txBody>
      </p:sp>
      <p:pic>
        <p:nvPicPr>
          <p:cNvPr id="4" name="Содержимое 3" descr="лд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8522284" cy="528641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http://www.notarhiv.ru/</a:t>
            </a:r>
            <a:endParaRPr lang="ru-RU" dirty="0"/>
          </a:p>
        </p:txBody>
      </p:sp>
      <p:pic>
        <p:nvPicPr>
          <p:cNvPr id="4" name="Содержимое 3" descr="г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0359" y="1500174"/>
            <a:ext cx="8305045" cy="510249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http://www.musicaneo.com/ru/</a:t>
            </a:r>
            <a:endParaRPr lang="ru-RU" dirty="0"/>
          </a:p>
        </p:txBody>
      </p:sp>
      <p:pic>
        <p:nvPicPr>
          <p:cNvPr id="4" name="Содержимое 3" descr="ж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288" y="1214422"/>
            <a:ext cx="8606803" cy="52864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http://ale07.narod.ru/</a:t>
            </a:r>
            <a:endParaRPr lang="ru-RU" dirty="0"/>
          </a:p>
        </p:txBody>
      </p:sp>
      <p:pic>
        <p:nvPicPr>
          <p:cNvPr id="4" name="Содержимое 3" descr="м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884" y="1285860"/>
            <a:ext cx="8880690" cy="50006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 rot="10800000" flipV="1">
            <a:off x="500031" y="743780"/>
            <a:ext cx="814393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Призвание учителя есть призвание высокое и благородное. Не тот учитель, кто получает воспитание и образование учителя, а тот, у кого есть внутренняя уверенность в том, что он есть, должен быть и не может быть иным. Эта уверенность встречается редко и может быть доказана только жертвами, которые человек приносит своему призванию...»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(Л. Толстой)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71472" y="3429000"/>
            <a:ext cx="81439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«Если б вы знали, как необходим русской деревне хороший, умный, образованный учитель! У нас в России его необходимо поставить в какие-то особенные условия, и это нужно сделать скорее, если мы понимаем, что без широкого образования народа государство развалится, как дом, сложенный из плохо обожжённого кирпича!»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(А. Чехов)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http://waltercosand.com/</a:t>
            </a:r>
            <a:endParaRPr lang="ru-RU" dirty="0"/>
          </a:p>
        </p:txBody>
      </p:sp>
      <p:pic>
        <p:nvPicPr>
          <p:cNvPr id="4" name="Содержимое 3" descr="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8645650" cy="521497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http://muzik-improvisation.ru/</a:t>
            </a:r>
            <a:endParaRPr lang="ru-RU" dirty="0"/>
          </a:p>
        </p:txBody>
      </p:sp>
      <p:pic>
        <p:nvPicPr>
          <p:cNvPr id="4" name="Содержимое 3" descr="ч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8387056" cy="521497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http://www.todotango.com/</a:t>
            </a:r>
            <a:endParaRPr lang="ru-RU" dirty="0"/>
          </a:p>
        </p:txBody>
      </p:sp>
      <p:pic>
        <p:nvPicPr>
          <p:cNvPr id="4" name="Содержимое 3" descr="ф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8458598" cy="512616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http://www.delcamp.net/</a:t>
            </a:r>
            <a:endParaRPr lang="ru-RU" dirty="0"/>
          </a:p>
        </p:txBody>
      </p:sp>
      <p:pic>
        <p:nvPicPr>
          <p:cNvPr id="4" name="Содержимое 3" descr="ф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8338368" cy="511115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http://violamusic.me/</a:t>
            </a:r>
            <a:endParaRPr lang="ru-RU" dirty="0"/>
          </a:p>
        </p:txBody>
      </p:sp>
      <p:pic>
        <p:nvPicPr>
          <p:cNvPr id="4" name="Содержимое 3" descr="ч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675" y="1285860"/>
            <a:ext cx="8553455" cy="53578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http://roisman.narod.ru/</a:t>
            </a:r>
            <a:endParaRPr lang="ru-RU" dirty="0"/>
          </a:p>
        </p:txBody>
      </p:sp>
      <p:pic>
        <p:nvPicPr>
          <p:cNvPr id="4" name="Содержимое 3" descr="тл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6373" y="1214422"/>
            <a:ext cx="8320327" cy="53578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http://www.zonanot.ru/</a:t>
            </a:r>
            <a:endParaRPr lang="ru-RU" dirty="0"/>
          </a:p>
        </p:txBody>
      </p:sp>
      <p:pic>
        <p:nvPicPr>
          <p:cNvPr id="4" name="Содержимое 3" descr="ал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8560241" cy="528641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http://webapp1.dlib.indiana.edu/</a:t>
            </a:r>
            <a:endParaRPr lang="ru-RU" dirty="0"/>
          </a:p>
        </p:txBody>
      </p:sp>
      <p:pic>
        <p:nvPicPr>
          <p:cNvPr id="4" name="Содержимое 3" descr="в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1285859"/>
            <a:ext cx="8625500" cy="528544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http://vesnyak.ucoz.ru/</a:t>
            </a:r>
            <a:endParaRPr lang="ru-RU" dirty="0"/>
          </a:p>
        </p:txBody>
      </p:sp>
      <p:pic>
        <p:nvPicPr>
          <p:cNvPr id="4" name="Содержимое 3" descr="вд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6215106" cy="501005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http://jazzdixie.com/</a:t>
            </a:r>
            <a:endParaRPr lang="ru-RU" dirty="0"/>
          </a:p>
        </p:txBody>
      </p:sp>
      <p:pic>
        <p:nvPicPr>
          <p:cNvPr id="4" name="Содержимое 3" descr="рш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071" y="1285860"/>
            <a:ext cx="8621524" cy="500066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053414" cy="471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http://forum.in-ku.com/</a:t>
            </a:r>
            <a:endParaRPr lang="ru-RU" dirty="0"/>
          </a:p>
        </p:txBody>
      </p:sp>
      <p:pic>
        <p:nvPicPr>
          <p:cNvPr id="4" name="Рисунок 3" descr="1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714620"/>
            <a:ext cx="5929354" cy="3958238"/>
          </a:xfrm>
          <a:prstGeom prst="rect">
            <a:avLst/>
          </a:prstGeom>
        </p:spPr>
      </p:pic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142984"/>
            <a:ext cx="4110640" cy="151659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http://www.russianplanet.ru/music/</a:t>
            </a:r>
            <a:endParaRPr lang="ru-RU" dirty="0"/>
          </a:p>
        </p:txBody>
      </p:sp>
      <p:pic>
        <p:nvPicPr>
          <p:cNvPr id="4" name="Содержимое 3" descr="олд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8120" y="1314730"/>
            <a:ext cx="8132970" cy="525754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http://www.muz-urok.ru/index.htm</a:t>
            </a:r>
            <a:endParaRPr lang="ru-RU" dirty="0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8034991" cy="48577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http://notes.tarakanov.net/</a:t>
            </a:r>
            <a:endParaRPr lang="ru-RU" dirty="0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8351357" cy="53578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29642" cy="785818"/>
          </a:xfrm>
        </p:spPr>
        <p:txBody>
          <a:bodyPr/>
          <a:lstStyle/>
          <a:p>
            <a:r>
              <a:rPr lang="en-US" dirty="0" smtClean="0"/>
              <a:t>http://igraj-poj.narod.ru/</a:t>
            </a:r>
            <a:endParaRPr lang="ru-RU" dirty="0"/>
          </a:p>
        </p:txBody>
      </p:sp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8654439" cy="52864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http://notly.ru/</a:t>
            </a:r>
            <a:endParaRPr lang="ru-RU" dirty="0"/>
          </a:p>
        </p:txBody>
      </p:sp>
      <p:pic>
        <p:nvPicPr>
          <p:cNvPr id="4" name="Содержимое 3" descr="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579" y="1357298"/>
            <a:ext cx="8339250" cy="52864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http://www.7not.ru/</a:t>
            </a:r>
            <a:endParaRPr lang="ru-RU" dirty="0"/>
          </a:p>
        </p:txBody>
      </p:sp>
      <p:pic>
        <p:nvPicPr>
          <p:cNvPr id="4" name="Содержимое 3" descr="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8730411" cy="514353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Нотный архив </a:t>
            </a:r>
            <a:r>
              <a:rPr lang="ru-RU" dirty="0" err="1" smtClean="0"/>
              <a:t>рф</a:t>
            </a:r>
            <a:endParaRPr lang="ru-RU" dirty="0"/>
          </a:p>
        </p:txBody>
      </p:sp>
      <p:pic>
        <p:nvPicPr>
          <p:cNvPr id="5" name="Содержимое 4" descr="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8734273" cy="53578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786</TotalTime>
  <Words>265</Words>
  <Application>Microsoft Office PowerPoint</Application>
  <PresentationFormat>Экран (4:3)</PresentationFormat>
  <Paragraphs>38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 </vt:lpstr>
      <vt:lpstr>Слайд 2</vt:lpstr>
      <vt:lpstr>Слайд 3</vt:lpstr>
      <vt:lpstr>http://www.muz-urok.ru/index.htm</vt:lpstr>
      <vt:lpstr>http://notes.tarakanov.net/</vt:lpstr>
      <vt:lpstr>http://igraj-poj.narod.ru/</vt:lpstr>
      <vt:lpstr>http://notly.ru/</vt:lpstr>
      <vt:lpstr>http://www.7not.ru/</vt:lpstr>
      <vt:lpstr>Нотный архив рф</vt:lpstr>
      <vt:lpstr>http://makingmusicfun.net/</vt:lpstr>
      <vt:lpstr>http://music.sever-strasti.com/</vt:lpstr>
      <vt:lpstr>http://www.akuratnov.ru/</vt:lpstr>
      <vt:lpstr>http://blagaya.ru/skripka/noty/</vt:lpstr>
      <vt:lpstr>http://www.geige2007.narod.ru/</vt:lpstr>
      <vt:lpstr>http://imslp.org/</vt:lpstr>
      <vt:lpstr>http://tvarit.ru/dlya-saksofona.html</vt:lpstr>
      <vt:lpstr>http://www.notarhiv.ru/</vt:lpstr>
      <vt:lpstr>http://www.musicaneo.com/ru/</vt:lpstr>
      <vt:lpstr>http://ale07.narod.ru/</vt:lpstr>
      <vt:lpstr>http://waltercosand.com/</vt:lpstr>
      <vt:lpstr>http://muzik-improvisation.ru/</vt:lpstr>
      <vt:lpstr>http://www.todotango.com/</vt:lpstr>
      <vt:lpstr>http://www.delcamp.net/</vt:lpstr>
      <vt:lpstr>http://violamusic.me/</vt:lpstr>
      <vt:lpstr>http://roisman.narod.ru/</vt:lpstr>
      <vt:lpstr>http://www.zonanot.ru/</vt:lpstr>
      <vt:lpstr>http://webapp1.dlib.indiana.edu/</vt:lpstr>
      <vt:lpstr>http://vesnyak.ucoz.ru/</vt:lpstr>
      <vt:lpstr>http://jazzdixie.com/</vt:lpstr>
      <vt:lpstr>http://www.russianplanet.ru/music/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-  ресурсы в помощь педагогу ДМШ и ДШИ.</dc:title>
  <dc:creator>Парусник</dc:creator>
  <cp:lastModifiedBy>я</cp:lastModifiedBy>
  <cp:revision>30</cp:revision>
  <dcterms:created xsi:type="dcterms:W3CDTF">2015-08-20T08:53:50Z</dcterms:created>
  <dcterms:modified xsi:type="dcterms:W3CDTF">2017-08-18T10:26:55Z</dcterms:modified>
</cp:coreProperties>
</file>