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6" r:id="rId2"/>
    <p:sldId id="256" r:id="rId3"/>
    <p:sldId id="272" r:id="rId4"/>
    <p:sldId id="283" r:id="rId5"/>
    <p:sldId id="270" r:id="rId6"/>
    <p:sldId id="257" r:id="rId7"/>
    <p:sldId id="258" r:id="rId8"/>
    <p:sldId id="267" r:id="rId9"/>
    <p:sldId id="282" r:id="rId10"/>
    <p:sldId id="295" r:id="rId11"/>
    <p:sldId id="296" r:id="rId12"/>
    <p:sldId id="271" r:id="rId13"/>
    <p:sldId id="284" r:id="rId14"/>
    <p:sldId id="277" r:id="rId15"/>
    <p:sldId id="280" r:id="rId16"/>
    <p:sldId id="268" r:id="rId17"/>
    <p:sldId id="27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4" autoAdjust="0"/>
    <p:restoredTop sz="94575" autoAdjust="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62.jpe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microsoft.com/office/2007/relationships/hdphoto" Target="../media/hdphoto22.wdp"/><Relationship Id="rId4" Type="http://schemas.openxmlformats.org/officeDocument/2006/relationships/image" Target="../media/image75.jpeg"/><Relationship Id="rId9" Type="http://schemas.microsoft.com/office/2007/relationships/hdphoto" Target="../media/hdphoto2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microsoft.com/office/2007/relationships/hdphoto" Target="../media/hdphoto29.wdp"/><Relationship Id="rId3" Type="http://schemas.microsoft.com/office/2007/relationships/hdphoto" Target="../media/hdphoto25.wdp"/><Relationship Id="rId7" Type="http://schemas.openxmlformats.org/officeDocument/2006/relationships/image" Target="../media/image87.jpeg"/><Relationship Id="rId12" Type="http://schemas.openxmlformats.org/officeDocument/2006/relationships/image" Target="../media/image90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openxmlformats.org/officeDocument/2006/relationships/image" Target="../media/image89.jpeg"/><Relationship Id="rId5" Type="http://schemas.microsoft.com/office/2007/relationships/hdphoto" Target="../media/hdphoto26.wdp"/><Relationship Id="rId15" Type="http://schemas.microsoft.com/office/2007/relationships/hdphoto" Target="../media/hdphoto30.wdp"/><Relationship Id="rId10" Type="http://schemas.microsoft.com/office/2007/relationships/hdphoto" Target="../media/hdphoto28.wdp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59.jpeg"/><Relationship Id="rId7" Type="http://schemas.openxmlformats.org/officeDocument/2006/relationships/image" Target="../media/image95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openxmlformats.org/officeDocument/2006/relationships/image" Target="../media/image98.jpeg"/><Relationship Id="rId5" Type="http://schemas.openxmlformats.org/officeDocument/2006/relationships/image" Target="../media/image94.jpeg"/><Relationship Id="rId10" Type="http://schemas.microsoft.com/office/2007/relationships/hdphoto" Target="../media/hdphoto32.wdp"/><Relationship Id="rId4" Type="http://schemas.openxmlformats.org/officeDocument/2006/relationships/image" Target="../media/image93.jpeg"/><Relationship Id="rId9" Type="http://schemas.openxmlformats.org/officeDocument/2006/relationships/image" Target="../media/image9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image" Target="../media/image105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openxmlformats.org/officeDocument/2006/relationships/image" Target="../media/image104.jpeg"/><Relationship Id="rId5" Type="http://schemas.openxmlformats.org/officeDocument/2006/relationships/image" Target="../media/image101.jpeg"/><Relationship Id="rId10" Type="http://schemas.microsoft.com/office/2007/relationships/hdphoto" Target="../media/hdphoto36.wdp"/><Relationship Id="rId4" Type="http://schemas.microsoft.com/office/2007/relationships/hdphoto" Target="../media/hdphoto33.wdp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3" Type="http://schemas.openxmlformats.org/officeDocument/2006/relationships/image" Target="../media/image5.jpeg"/><Relationship Id="rId21" Type="http://schemas.microsoft.com/office/2007/relationships/hdphoto" Target="../media/hdphoto5.wdp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microsoft.com/office/2007/relationships/hdphoto" Target="../media/hdphoto4.wdp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hdphoto" Target="../media/hdphoto2.wdp"/><Relationship Id="rId5" Type="http://schemas.openxmlformats.org/officeDocument/2006/relationships/image" Target="../media/image7.jpeg"/><Relationship Id="rId15" Type="http://schemas.microsoft.com/office/2007/relationships/hdphoto" Target="../media/hdphoto3.wdp"/><Relationship Id="rId10" Type="http://schemas.openxmlformats.org/officeDocument/2006/relationships/image" Target="../media/image11.jpeg"/><Relationship Id="rId19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3.wdp"/><Relationship Id="rId18" Type="http://schemas.openxmlformats.org/officeDocument/2006/relationships/image" Target="../media/image53.jpeg"/><Relationship Id="rId3" Type="http://schemas.openxmlformats.org/officeDocument/2006/relationships/image" Target="../media/image43.jpeg"/><Relationship Id="rId21" Type="http://schemas.openxmlformats.org/officeDocument/2006/relationships/image" Target="../media/image55.png"/><Relationship Id="rId7" Type="http://schemas.microsoft.com/office/2007/relationships/hdphoto" Target="../media/hdphoto11.wdp"/><Relationship Id="rId12" Type="http://schemas.openxmlformats.org/officeDocument/2006/relationships/image" Target="../media/image49.png"/><Relationship Id="rId17" Type="http://schemas.microsoft.com/office/2007/relationships/hdphoto" Target="../media/hdphoto14.wdp"/><Relationship Id="rId25" Type="http://schemas.microsoft.com/office/2007/relationships/hdphoto" Target="../media/hdphoto17.wdp"/><Relationship Id="rId2" Type="http://schemas.openxmlformats.org/officeDocument/2006/relationships/image" Target="../media/image42.jpeg"/><Relationship Id="rId16" Type="http://schemas.openxmlformats.org/officeDocument/2006/relationships/image" Target="../media/image52.png"/><Relationship Id="rId20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jpeg"/><Relationship Id="rId24" Type="http://schemas.openxmlformats.org/officeDocument/2006/relationships/image" Target="../media/image57.png"/><Relationship Id="rId5" Type="http://schemas.microsoft.com/office/2007/relationships/hdphoto" Target="../media/hdphoto10.wdp"/><Relationship Id="rId15" Type="http://schemas.openxmlformats.org/officeDocument/2006/relationships/image" Target="../media/image51.jpeg"/><Relationship Id="rId23" Type="http://schemas.openxmlformats.org/officeDocument/2006/relationships/image" Target="../media/image56.jpeg"/><Relationship Id="rId10" Type="http://schemas.openxmlformats.org/officeDocument/2006/relationships/image" Target="../media/image47.jpeg"/><Relationship Id="rId19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microsoft.com/office/2007/relationships/hdphoto" Target="../media/hdphoto12.wdp"/><Relationship Id="rId14" Type="http://schemas.openxmlformats.org/officeDocument/2006/relationships/image" Target="../media/image50.jpeg"/><Relationship Id="rId22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638" y="1052736"/>
            <a:ext cx="9144000" cy="38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/>
              <a:t>Любите ли вы </a:t>
            </a:r>
            <a:r>
              <a:rPr lang="ru-RU" sz="6000" dirty="0" smtClean="0">
                <a:ln>
                  <a:solidFill>
                    <a:srgbClr val="C00000"/>
                  </a:solidFill>
                </a:ln>
              </a:rPr>
              <a:t>АППЛИКАЦИЮ</a:t>
            </a:r>
            <a:r>
              <a:rPr lang="ru-RU" sz="5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sz="5400" dirty="0" smtClean="0"/>
              <a:t>так, как люблю её я?..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5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294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Чёрно-белая  аппликация</a:t>
            </a:r>
            <a:endParaRPr lang="ru-RU" sz="3200" dirty="0"/>
          </a:p>
        </p:txBody>
      </p:sp>
      <p:pic>
        <p:nvPicPr>
          <p:cNvPr id="19460" name="Picture 4" descr="http://img.auctiva.com/imgdata/3/7/5/6/7/9/webimg/74271455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47" y="4072132"/>
            <a:ext cx="28506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en2x5.narod.ru/master/zi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945" y="1340768"/>
            <a:ext cx="3428231" cy="22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27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Многоцветная  аппликация</a:t>
            </a:r>
            <a:endParaRPr lang="ru-RU" sz="3200" dirty="0"/>
          </a:p>
        </p:txBody>
      </p:sp>
      <p:pic>
        <p:nvPicPr>
          <p:cNvPr id="20482" name="Picture 2" descr="http://gskou1-vospitat.moy.su/_ph/7/13662007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39" y="1566207"/>
            <a:ext cx="2880663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ob.1september.ru/2006/02/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423" y="1566207"/>
            <a:ext cx="30099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91" y="4149080"/>
            <a:ext cx="33209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10" y="260648"/>
            <a:ext cx="8935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Накладная </a:t>
            </a:r>
            <a:r>
              <a:rPr lang="ru-RU" sz="3200" dirty="0" smtClean="0"/>
              <a:t> аппликация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64" y="1642408"/>
            <a:ext cx="2027356" cy="1583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8411" y="1642408"/>
            <a:ext cx="1580114" cy="1588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25" y="3442932"/>
            <a:ext cx="2041598" cy="2861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103" y="3442932"/>
            <a:ext cx="2020566" cy="2848793"/>
          </a:xfrm>
          <a:prstGeom prst="rect">
            <a:avLst/>
          </a:prstGeom>
        </p:spPr>
      </p:pic>
      <p:pic>
        <p:nvPicPr>
          <p:cNvPr id="11" name="Рисунок 10" descr="IMG_58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467" y="4128169"/>
            <a:ext cx="3229952" cy="21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653" y="260648"/>
            <a:ext cx="915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Многослойная объёмная аппликация</a:t>
            </a:r>
            <a:endParaRPr lang="ru-RU" sz="3200" dirty="0"/>
          </a:p>
        </p:txBody>
      </p:sp>
      <p:pic>
        <p:nvPicPr>
          <p:cNvPr id="8194" name="Picture 2" descr="http://artlove.pro/wp-content/uploads/2015/09/29-papercraft-creati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436" y="1412221"/>
            <a:ext cx="1771771" cy="20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areebiscuit.com/portfolio/wp-content/uploads/2013/05/IN_Helen_Musselwhite_Cadbury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946892"/>
            <a:ext cx="3218090" cy="24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s43.radikal.ru/i100/1001/99/a71dc079f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555" y="1376874"/>
            <a:ext cx="1762400" cy="23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dreamworlds.ru/uploads/posts/2012-06/1339781292_1cdca0587bc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87290"/>
            <a:ext cx="1654326" cy="23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309936"/>
            <a:ext cx="1440160" cy="20336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779" y="4293096"/>
            <a:ext cx="1478845" cy="20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\ШКОЛА №36 разное всё\1. КРУЖОК + ВНЕУРОЧКА\2013-2014 гг\БУМ. ЧЕМ. 2013-2014 гг\IMG_68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2195" y="3677068"/>
            <a:ext cx="3759610" cy="26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Рваная (обрывная) аппликация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403129"/>
            <a:ext cx="1436875" cy="1997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403129"/>
            <a:ext cx="1451468" cy="1997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38144"/>
            <a:ext cx="2303942" cy="17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Ленточная аппликация</a:t>
            </a:r>
          </a:p>
        </p:txBody>
      </p:sp>
      <p:pic>
        <p:nvPicPr>
          <p:cNvPr id="10242" name="Picture 2" descr="http://img1.liveinternet.ru/images/attach/c/9/126/222/126222603_5111852_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69" y="1102867"/>
            <a:ext cx="5816829" cy="17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arabaka.ru/uploads/projects/977/797/a18161c9d9dcb27255fdebd3e1f4d7f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1353" y="3528339"/>
            <a:ext cx="2886207" cy="21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62090" y="4009948"/>
            <a:ext cx="2874639" cy="1047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10956" y="3017083"/>
            <a:ext cx="847079" cy="3128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52" y="3096238"/>
            <a:ext cx="3102119" cy="798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77" y="5229200"/>
            <a:ext cx="3209067" cy="7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227" y="260648"/>
            <a:ext cx="5966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Симметричная </a:t>
            </a:r>
            <a:r>
              <a:rPr lang="ru-RU" sz="3200" dirty="0" smtClean="0"/>
              <a:t>аппликация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312" y="2954849"/>
            <a:ext cx="1890442" cy="3360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209" y="1326596"/>
            <a:ext cx="1485432" cy="1114075"/>
          </a:xfrm>
          <a:prstGeom prst="rect">
            <a:avLst/>
          </a:prstGeom>
        </p:spPr>
      </p:pic>
      <p:pic>
        <p:nvPicPr>
          <p:cNvPr id="18434" name="Picture 2" descr="http://img0.liveinternet.ru/images/attach/c/8/102/711/102711448_96675389_large_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292" y="1296203"/>
            <a:ext cx="1637960" cy="16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vmeste.opredelim.com/tw_files2/urls_554/22/d-21229/7z-docs/1_html_m6e543e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41" y="4008009"/>
            <a:ext cx="1487603" cy="23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data13.gallery.ru/albums/gallery/125971-0d238-52732263-m750x740-uf373e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4200" y="1296201"/>
            <a:ext cx="2089745" cy="14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detsadmickeymouse.ru/KIRILL/175/0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45" y="1296203"/>
            <a:ext cx="1709996" cy="22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Пират с серьгами в больших сапогах.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438" y="4488815"/>
            <a:ext cx="1258458" cy="1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Человек-ветряная мельница в парике и со шляпой. Верхние крылья - перьевые ручки, нижние крылья - руки, одна из них держит трость. Два сердца, лестница.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4200" y="4524656"/>
            <a:ext cx="1514276" cy="18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27784" y="3711662"/>
            <a:ext cx="376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Работы</a:t>
            </a:r>
          </a:p>
          <a:p>
            <a:pPr algn="ctr"/>
            <a:r>
              <a:rPr lang="ru-RU" dirty="0" smtClean="0"/>
              <a:t>Ганса-</a:t>
            </a:r>
            <a:r>
              <a:rPr lang="ru-RU" dirty="0" err="1" smtClean="0"/>
              <a:t>Христиана</a:t>
            </a:r>
            <a:r>
              <a:rPr lang="ru-RU" dirty="0" smtClean="0"/>
              <a:t> Андерсена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3292" y="3356992"/>
            <a:ext cx="3738039" cy="31683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343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Силуэтная </a:t>
            </a:r>
            <a:r>
              <a:rPr lang="ru-RU" sz="3200" dirty="0" smtClean="0"/>
              <a:t>аппликация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 err="1"/>
              <a:t>Цзяньчжи</a:t>
            </a:r>
            <a:r>
              <a:rPr lang="ru-RU" sz="2800" dirty="0" smtClean="0"/>
              <a:t>»</a:t>
            </a:r>
            <a:r>
              <a:rPr lang="ru-RU" sz="4000" dirty="0"/>
              <a:t> </a:t>
            </a:r>
            <a:endParaRPr lang="ru-RU" sz="4000" dirty="0" smtClean="0"/>
          </a:p>
          <a:p>
            <a:pPr algn="ctr"/>
            <a:r>
              <a:rPr lang="ru-RU" sz="2800" dirty="0" err="1" smtClean="0"/>
              <a:t>Вырезанка</a:t>
            </a:r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dirty="0"/>
              <a:t>бумажный </a:t>
            </a:r>
            <a:r>
              <a:rPr lang="ru-RU" dirty="0" smtClean="0"/>
              <a:t>арт</a:t>
            </a:r>
            <a:endParaRPr lang="ru-RU" dirty="0"/>
          </a:p>
        </p:txBody>
      </p:sp>
      <p:pic>
        <p:nvPicPr>
          <p:cNvPr id="6146" name="Picture 2" descr="http://sakhalinmuseum.ru/eimg/img_fbf1adcd7d4650140e7120fc2c15a8d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399" y="4735524"/>
            <a:ext cx="1861252" cy="17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en2x5.narod.ru/master/zim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35" y="2208558"/>
            <a:ext cx="1998896" cy="13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nousdeux04.a.n.pic.centerblog.net/female-silhouette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745" y="1771057"/>
            <a:ext cx="978479" cy="17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умажный арт Эльсы Мора (Elsa Mora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535" y="3698549"/>
            <a:ext cx="1984995" cy="27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moreidey.ru/wp-content/uploads/2014/01/portret-siluet1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163" y="890669"/>
            <a:ext cx="1075882" cy="1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img.auctiva.com/imgdata/3/7/5/6/7/9/webimg/742714559_o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4"/>
          <a:stretch/>
        </p:blipFill>
        <p:spPr bwMode="auto">
          <a:xfrm>
            <a:off x="580308" y="890669"/>
            <a:ext cx="1504971" cy="11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artboom.info/wp-content/uploads/2011/10/Elsa-Mora-1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77745" y="3698549"/>
            <a:ext cx="2121571" cy="27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neobychno.com/img/2011/01/07-silhouette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2527" y="2396452"/>
            <a:ext cx="2558946" cy="17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551" y="3911415"/>
            <a:ext cx="1617920" cy="2587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80" y="1700808"/>
            <a:ext cx="2587062" cy="1929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61" y="3940145"/>
            <a:ext cx="1670677" cy="2433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625" y="3911414"/>
            <a:ext cx="1656184" cy="2587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3940145"/>
            <a:ext cx="1910993" cy="2558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0515" y="476672"/>
            <a:ext cx="6444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Портрет в технике аппликация</a:t>
            </a:r>
            <a:endParaRPr lang="ru-RU" sz="3200" dirty="0"/>
          </a:p>
        </p:txBody>
      </p:sp>
      <p:pic>
        <p:nvPicPr>
          <p:cNvPr id="11266" name="Picture 2" descr="http://cdn-nus-1.pinme.ru/tumb/600/photo/c6/30/c630b125629b9d9c4ec3fffdaef5fda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6345" y="1413306"/>
            <a:ext cx="1670792" cy="19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c.pics.livejournal.com/malvina9/14210331/55472/55472_90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312378"/>
            <a:ext cx="1512034" cy="22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039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</a:rPr>
              <a:t>АППЛИКАЦИЯ</a:t>
            </a:r>
            <a:endParaRPr lang="ru-RU" sz="4000" b="1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087" y="3229832"/>
            <a:ext cx="942419" cy="1281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79" y="3486935"/>
            <a:ext cx="1256099" cy="981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51" y="641358"/>
            <a:ext cx="1648378" cy="1030236"/>
          </a:xfrm>
          <a:prstGeom prst="rect">
            <a:avLst/>
          </a:prstGeom>
        </p:spPr>
      </p:pic>
      <p:pic>
        <p:nvPicPr>
          <p:cNvPr id="17" name="Рисунок 16" descr="скане фото 0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8951" y="4884156"/>
            <a:ext cx="1101584" cy="1573691"/>
          </a:xfrm>
          <a:prstGeom prst="rect">
            <a:avLst/>
          </a:prstGeom>
        </p:spPr>
      </p:pic>
      <p:pic>
        <p:nvPicPr>
          <p:cNvPr id="18" name="Рисунок 17" descr="IMG_0195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13901" y="5095506"/>
            <a:ext cx="1647586" cy="1103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51" y="5219642"/>
            <a:ext cx="1547599" cy="1037375"/>
          </a:xfrm>
          <a:prstGeom prst="rect">
            <a:avLst/>
          </a:prstGeom>
        </p:spPr>
      </p:pic>
      <p:pic>
        <p:nvPicPr>
          <p:cNvPr id="1027" name="Picture 3" descr="E:\ФОТО\ШКОЛА №36 разное всё\1. КРУЖОК + ВНЕУРОЧКА\АППЛИКАЦИЯ\20151127_16393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776" y="4951485"/>
            <a:ext cx="1116128" cy="15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ttp://chulpansad.ru/wp-content/uploads/2013/10/kaflak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409" y="1114745"/>
            <a:ext cx="2159678" cy="12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marabaka.ru/uploads/projects/977/797/a18161c9d9dcb27255fdebd3e1f4d7ff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6" y="5277740"/>
            <a:ext cx="1391388" cy="10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://aplikacii.ru/wp-content/uploads/2011/09/%D1%81%D0%BE%D0%BB%D0%BE%D0%BC%D0%BA%D0%B0-%D1%86%D0%B2%D0%B5%D1%82%D1%8B1-231x300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5219" y="1726082"/>
            <a:ext cx="952092" cy="12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019.radikal.ru/i634/1206/97/fb656b293e68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898" y="2748620"/>
            <a:ext cx="1653690" cy="16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delaj-sam.com/wp-content/uploads/kvilling-dlya-nachinayushhih-18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16" y="2787205"/>
            <a:ext cx="1010468" cy="12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96" y="2938452"/>
            <a:ext cx="1251195" cy="1312612"/>
          </a:xfrm>
          <a:prstGeom prst="rect">
            <a:avLst/>
          </a:prstGeom>
        </p:spPr>
      </p:pic>
      <p:pic>
        <p:nvPicPr>
          <p:cNvPr id="26" name="Picture 6" descr="http://robinzoniya.ru/upload/iblock/57a/57a8ad1302f24299b14a0626948b11b1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010" y="1736394"/>
            <a:ext cx="948360" cy="13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IMG_5810.JPG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5" y="549232"/>
            <a:ext cx="1545016" cy="10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s2rIP3UGo_g/T6O0c9fgSyI/AAAAAAAAEhA/_xMjkwSlv5o/s1600/01+DSCN4663+DSCN4461+pix+OK+NIM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808" y="1705122"/>
            <a:ext cx="1856439" cy="43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Аппликация 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ткани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8" name="Picture 12" descr="http://img.galya.ru/galya.ru/Pictures/catalog_dir/2009/03/13/11446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6279" y="4006073"/>
            <a:ext cx="2547688" cy="20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biznes-info.com.ua/images/avtorskie_sumki/1355g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462" y="1705122"/>
            <a:ext cx="27777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246" y="1705122"/>
            <a:ext cx="2662721" cy="1997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462" y="4083834"/>
            <a:ext cx="2777755" cy="1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" y="276077"/>
            <a:ext cx="9136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Аппликация из природных материалов</a:t>
            </a:r>
            <a:endParaRPr lang="ru-RU" sz="3200" dirty="0"/>
          </a:p>
        </p:txBody>
      </p:sp>
      <p:pic>
        <p:nvPicPr>
          <p:cNvPr id="3" name="Picture 32" descr="http://100news.net/img/15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732" y="1542986"/>
            <a:ext cx="2592288" cy="17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http://uarp.org/upload/video/photo_report/d3d968abb539523d276847e8899b9a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9602" y="1576767"/>
            <a:ext cx="2231464" cy="17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http://aplikacii.ru/wp-content/uploads/2011/09/%D1%81%D0%BE%D0%BB%D0%BE%D0%BC%D0%BA%D0%B0-%D1%86%D0%B2%D0%B5%D1%82%D1%8B1-231x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890" y="1123549"/>
            <a:ext cx="1602574" cy="20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hopingbasket.ru/img/2015/070612/14429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53" y="3717032"/>
            <a:ext cx="4364164" cy="24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emontyes.ru/uploads/posts/2012-12/1355984866_kartiny-iz-vaty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009" y="3708394"/>
            <a:ext cx="1862649" cy="24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se herbarium specim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5725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ish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99" y="3356992"/>
            <a:ext cx="3509604" cy="24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ild gees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491035" cy="24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8776" y="378198"/>
            <a:ext cx="649297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</a:t>
            </a:r>
            <a:r>
              <a:rPr lang="ru-RU" sz="3200" dirty="0" err="1" smtClean="0"/>
              <a:t>Осибана</a:t>
            </a:r>
            <a:r>
              <a:rPr lang="ru-RU" dirty="0"/>
              <a:t> </a:t>
            </a:r>
            <a:r>
              <a:rPr lang="ru-RU" dirty="0" smtClean="0"/>
              <a:t> (</a:t>
            </a:r>
            <a:r>
              <a:rPr lang="ru-RU" dirty="0"/>
              <a:t>яп.  </a:t>
            </a:r>
            <a:r>
              <a:rPr lang="ja-JP" altLang="en-US" dirty="0"/>
              <a:t>押し花</a:t>
            </a:r>
            <a:r>
              <a:rPr lang="en-US" altLang="ja-JP" dirty="0"/>
              <a:t>),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или </a:t>
            </a:r>
            <a:r>
              <a:rPr lang="ru-RU" sz="2000" b="1" dirty="0" smtClean="0"/>
              <a:t>прессованная флористика</a:t>
            </a:r>
            <a:r>
              <a:rPr lang="ru-RU" sz="2000" dirty="0" smtClean="0"/>
              <a:t>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Исполнение картин природными материалами: </a:t>
            </a:r>
          </a:p>
          <a:p>
            <a:pPr algn="ctr"/>
            <a:r>
              <a:rPr lang="ru-RU" sz="2000" dirty="0" smtClean="0"/>
              <a:t>листьями, цветами, пухом.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30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44" y="188640"/>
            <a:ext cx="9139155" cy="1963973"/>
          </a:xfrm>
        </p:spPr>
        <p:txBody>
          <a:bodyPr>
            <a:noAutofit/>
          </a:bodyPr>
          <a:lstStyle/>
          <a:p>
            <a:pPr algn="ctr"/>
            <a:r>
              <a:rPr lang="ru-RU" sz="3200" spc="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Скрапбукинг</a:t>
            </a:r>
            <a:r>
              <a:rPr lang="ru-RU" sz="32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rPr>
              <a:t/>
            </a:r>
            <a:br>
              <a:rPr lang="ru-RU" sz="32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rPr>
            </a:br>
            <a:r>
              <a:rPr lang="ru-RU" sz="32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rPr>
              <a:t/>
            </a:r>
            <a:br>
              <a:rPr lang="ru-RU" sz="32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rPr>
            </a:b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rPr>
              <a:t>(</a:t>
            </a:r>
            <a:r>
              <a:rPr lang="ru-RU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англ.</a:t>
            </a:r>
            <a:r>
              <a:rPr lang="en-US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:</a:t>
            </a:r>
            <a:r>
              <a:rPr lang="en-US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en-US" sz="2000" i="1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scrap</a:t>
            </a:r>
            <a:r>
              <a:rPr lang="en-US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en-US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— </a:t>
            </a: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вырезка</a:t>
            </a:r>
            <a:r>
              <a:rPr lang="vi-VN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, </a:t>
            </a:r>
            <a:r>
              <a:rPr lang="en-US" sz="2000" i="1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book</a:t>
            </a:r>
            <a:r>
              <a:rPr lang="en-US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 — </a:t>
            </a:r>
            <a:r>
              <a:rPr lang="vi-VN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книга</a:t>
            </a: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, </a:t>
            </a:r>
            <a:r>
              <a:rPr lang="ru-RU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/>
            </a:r>
            <a:br>
              <a:rPr lang="ru-RU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букв</a:t>
            </a:r>
            <a:r>
              <a:rPr lang="ru-RU" sz="2000" spc="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ально</a:t>
            </a:r>
            <a:r>
              <a:rPr lang="ru-RU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  - </a:t>
            </a: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vi-VN" sz="200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«книга из вырезок</a:t>
            </a:r>
            <a:r>
              <a:rPr lang="vi-VN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»</a:t>
            </a:r>
            <a:r>
              <a:rPr lang="ru-RU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</a:rPr>
              <a:t>)</a:t>
            </a:r>
            <a:r>
              <a:rPr lang="ru-RU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1600" spc="0" dirty="0">
              <a:ln w="3200">
                <a:noFill/>
                <a:prstDash val="solid"/>
                <a:round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4578" name="Picture 2" descr="http://scrapclubspb.com/static/img/0000/0003/9513/39513752.3y9oku6v8o.900x1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46881"/>
            <a:ext cx="2826314" cy="32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https://upload.wikimedia.org/wikipedia/commons/c/c4/Example_Mixed_Med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646880"/>
            <a:ext cx="2587216" cy="31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282" y="260648"/>
            <a:ext cx="9144000" cy="1700808"/>
          </a:xfrm>
        </p:spPr>
        <p:txBody>
          <a:bodyPr>
            <a:normAutofit/>
          </a:bodyPr>
          <a:lstStyle/>
          <a:p>
            <a:pPr algn="ctr"/>
            <a:r>
              <a:rPr lang="ru-RU" sz="3600" spc="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Декупаж</a:t>
            </a:r>
            <a:r>
              <a:rPr lang="ru-RU" sz="36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ru-RU" sz="36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0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2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(фр</a:t>
            </a:r>
            <a:r>
              <a:rPr lang="ru-RU" sz="22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</a:t>
            </a:r>
            <a:r>
              <a:rPr lang="ru-RU" sz="22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ru-RU" sz="2200" i="1" spc="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découper</a:t>
            </a:r>
            <a:r>
              <a:rPr lang="ru-RU" sz="22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— вырезать) — </a:t>
            </a:r>
            <a:r>
              <a:rPr lang="ru-RU" sz="22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2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2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техника </a:t>
            </a:r>
            <a:r>
              <a:rPr lang="ru-RU" sz="220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декорирования различных </a:t>
            </a:r>
            <a:r>
              <a:rPr lang="ru-RU" sz="22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предметов.</a:t>
            </a:r>
            <a:endParaRPr lang="ru-RU" sz="2200" spc="0" dirty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0" name="Picture 2" descr="http://sekretuspeh-7.ru/wp-content/uploads/2011/09/800_mod_0_200.jpg-900x9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890" y="2574527"/>
            <a:ext cx="3055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7.hostingkartinok.com/uploads/images/2015/03/d230eaf1b81986daa8a164a6749bd7b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3789039"/>
            <a:ext cx="1895617" cy="23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1.liveinternet.ru/images/attach/c/5/123/375/123375385_dekupaz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512" y="4292190"/>
            <a:ext cx="2520280" cy="19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033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Квиллинг</a:t>
            </a:r>
            <a:r>
              <a:rPr lang="ru-RU" sz="2000" dirty="0"/>
              <a:t> 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(</a:t>
            </a:r>
            <a:r>
              <a:rPr lang="ru-RU" sz="2000" dirty="0" smtClean="0"/>
              <a:t>от англ</a:t>
            </a:r>
            <a:r>
              <a:rPr lang="ru-RU" sz="2000" dirty="0"/>
              <a:t>.  </a:t>
            </a:r>
            <a:r>
              <a:rPr lang="ru-RU" sz="2000" dirty="0" err="1"/>
              <a:t>quill</a:t>
            </a:r>
            <a:r>
              <a:rPr lang="ru-RU" sz="2000" dirty="0"/>
              <a:t>—«птичье перо»), </a:t>
            </a:r>
            <a:endParaRPr lang="ru-RU" sz="2000" dirty="0" smtClean="0"/>
          </a:p>
          <a:p>
            <a:pPr algn="ctr"/>
            <a:r>
              <a:rPr lang="ru-RU" dirty="0" smtClean="0"/>
              <a:t>также </a:t>
            </a:r>
            <a:r>
              <a:rPr lang="ru-RU" dirty="0"/>
              <a:t>известен как </a:t>
            </a:r>
            <a:r>
              <a:rPr lang="ru-RU" i="1" dirty="0" err="1" smtClean="0"/>
              <a:t>бумагокручение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 smtClean="0"/>
              <a:t>Искусство </a:t>
            </a:r>
            <a:r>
              <a:rPr lang="ru-RU" dirty="0"/>
              <a:t>изготовления </a:t>
            </a:r>
            <a:r>
              <a:rPr lang="ru-RU" dirty="0" smtClean="0"/>
              <a:t>композиций </a:t>
            </a:r>
          </a:p>
          <a:p>
            <a:pPr algn="ctr"/>
            <a:r>
              <a:rPr lang="ru-RU" dirty="0" smtClean="0"/>
              <a:t>из </a:t>
            </a:r>
            <a:r>
              <a:rPr lang="ru-RU" dirty="0"/>
              <a:t>скрученных в спиральки </a:t>
            </a:r>
            <a:r>
              <a:rPr lang="ru-RU" dirty="0" smtClean="0"/>
              <a:t>длинных </a:t>
            </a:r>
            <a:r>
              <a:rPr lang="ru-RU" dirty="0"/>
              <a:t>и узких полосок бумаги. </a:t>
            </a:r>
          </a:p>
        </p:txBody>
      </p:sp>
      <p:pic>
        <p:nvPicPr>
          <p:cNvPr id="9" name="Picture 2" descr="http://nenuda.ru/nuda/147/146074/146074_html_2350d5e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975" y="2926904"/>
            <a:ext cx="2489977" cy="27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Пользователи\HOME\Pictures\1. ДЛЯ РАБОТЫ ))\1 К ПРЕЗЕНТАЦИЯМ\АППЛИКАЦИЯ\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172" y="3950683"/>
            <a:ext cx="2214621" cy="22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sdelaj-sam.com/wp-content/uploads/kvilling-dlya-nachinayushhih-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255" y="2636911"/>
            <a:ext cx="1461332" cy="17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masterclassy.ru/uploads/posts/2013-02/1359793181_21_651x43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24699" y="2641742"/>
            <a:ext cx="1417450" cy="11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img.searchmasterclass.net/uploads/posts/2013-06-01/image_44378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9495" y="4952386"/>
            <a:ext cx="1178853" cy="12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://proxy.whoisaaronbrown.com/proxy/http:/img.vrukodelii.com/wp-content/uploads/2011/03/kvilling-iz-bumazhnih-lent-formy-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ользователи\HOME\Pictures\1. ДЛЯ РАБОТЫ ))\1 К ПРЕЗЕНТАЦИЯМ\АППЛИКАЦИЯ\UMRmAMyf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145" y="3584226"/>
            <a:ext cx="1709957" cy="11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5362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/>
              <a:t>По </a:t>
            </a:r>
            <a:r>
              <a:rPr lang="ru-RU" sz="5400" u="sng" dirty="0"/>
              <a:t>форме</a:t>
            </a:r>
          </a:p>
          <a:p>
            <a:pPr algn="ctr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9223" y="137693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ПЛОСКАЯ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85562" y="137693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ОБЪЁМНАЯ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3" y="4859323"/>
            <a:ext cx="1200159" cy="1621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3" y="2297045"/>
            <a:ext cx="1203814" cy="902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176" y="2481814"/>
            <a:ext cx="1279057" cy="959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733" y="3584226"/>
            <a:ext cx="1243345" cy="11330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115" y="378034"/>
            <a:ext cx="1330978" cy="9982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3" y="3366367"/>
            <a:ext cx="968779" cy="12917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176" y="4858252"/>
            <a:ext cx="1055136" cy="16234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824" y="4921016"/>
            <a:ext cx="1017731" cy="1560703"/>
          </a:xfrm>
          <a:prstGeom prst="rect">
            <a:avLst/>
          </a:prstGeom>
        </p:spPr>
      </p:pic>
      <p:pic>
        <p:nvPicPr>
          <p:cNvPr id="24" name="Picture 6" descr="http://robinzoniya.ru/upload/iblock/57a/57a8ad1302f24299b14a0626948b11b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682" y="4899047"/>
            <a:ext cx="1119785" cy="15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s43.radikal.ru/i100/1001/99/a71dc079f299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551" y="4899046"/>
            <a:ext cx="1170528" cy="15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stranamasterov.ru/img/i0911/arb.JP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7402" y="2389908"/>
            <a:ext cx="1296331" cy="99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dob.1september.ru/2006/02/30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339" y="3633861"/>
            <a:ext cx="1548509" cy="10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delaj-sam.com/wp-content/uploads/kvilling-dlya-nachinayushhih-18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975" y="2084826"/>
            <a:ext cx="1088103" cy="13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neobychno.com/img/2011/01/07-silhouette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909" y="378034"/>
            <a:ext cx="1435209" cy="9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4.bp.blogspot.com/_xpN7oFFiqCk/TKoO5DK370I/AAAAAAAAB4g/1PT_0gIENrs/s1600/tree4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772" y="4899047"/>
            <a:ext cx="1144748" cy="15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8152</TotalTime>
  <Words>61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Скрапбукинг  (англ.: scrap — вырезка, book — книга,  буквально  -  «книга из вырезок») </vt:lpstr>
      <vt:lpstr>Декупаж   (фр. découper — вырезать) —  техника декорирования различных предметов.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</cp:lastModifiedBy>
  <cp:revision>101</cp:revision>
  <dcterms:created xsi:type="dcterms:W3CDTF">2016-03-31T10:37:24Z</dcterms:created>
  <dcterms:modified xsi:type="dcterms:W3CDTF">2017-02-08T16:38:17Z</dcterms:modified>
</cp:coreProperties>
</file>