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84A9B-1534-41EC-8285-ECE652B27540}" type="datetimeFigureOut">
              <a:rPr lang="ru-RU" smtClean="0"/>
              <a:t>02.05.2017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DA199-9825-4CB8-8D4A-5E2ABA08CE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84A9B-1534-41EC-8285-ECE652B27540}" type="datetimeFigureOut">
              <a:rPr lang="ru-RU" smtClean="0"/>
              <a:t>02.05.2017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DA199-9825-4CB8-8D4A-5E2ABA08CE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84A9B-1534-41EC-8285-ECE652B27540}" type="datetimeFigureOut">
              <a:rPr lang="ru-RU" smtClean="0"/>
              <a:t>02.05.2017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DA199-9825-4CB8-8D4A-5E2ABA08CE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84A9B-1534-41EC-8285-ECE652B27540}" type="datetimeFigureOut">
              <a:rPr lang="ru-RU" smtClean="0"/>
              <a:t>02.05.2017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DA199-9825-4CB8-8D4A-5E2ABA08CE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84A9B-1534-41EC-8285-ECE652B27540}" type="datetimeFigureOut">
              <a:rPr lang="ru-RU" smtClean="0"/>
              <a:t>02.05.2017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DA199-9825-4CB8-8D4A-5E2ABA08CE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84A9B-1534-41EC-8285-ECE652B27540}" type="datetimeFigureOut">
              <a:rPr lang="ru-RU" smtClean="0"/>
              <a:t>02.05.2017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DA199-9825-4CB8-8D4A-5E2ABA08CE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84A9B-1534-41EC-8285-ECE652B27540}" type="datetimeFigureOut">
              <a:rPr lang="ru-RU" smtClean="0"/>
              <a:t>02.05.2017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DA199-9825-4CB8-8D4A-5E2ABA08CE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84A9B-1534-41EC-8285-ECE652B27540}" type="datetimeFigureOut">
              <a:rPr lang="ru-RU" smtClean="0"/>
              <a:t>02.05.2017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DA199-9825-4CB8-8D4A-5E2ABA08CE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84A9B-1534-41EC-8285-ECE652B27540}" type="datetimeFigureOut">
              <a:rPr lang="ru-RU" smtClean="0"/>
              <a:t>02.05.2017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DA199-9825-4CB8-8D4A-5E2ABA08CE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84A9B-1534-41EC-8285-ECE652B27540}" type="datetimeFigureOut">
              <a:rPr lang="ru-RU" smtClean="0"/>
              <a:t>02.05.2017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DA199-9825-4CB8-8D4A-5E2ABA08CE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84A9B-1534-41EC-8285-ECE652B27540}" type="datetimeFigureOut">
              <a:rPr lang="ru-RU" smtClean="0"/>
              <a:t>02.05.2017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DA199-9825-4CB8-8D4A-5E2ABA08CE09}" type="slidenum">
              <a:rPr lang="ru-RU" smtClean="0"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3084A9B-1534-41EC-8285-ECE652B27540}" type="datetimeFigureOut">
              <a:rPr lang="ru-RU" smtClean="0"/>
              <a:t>02.05.2017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7ADA199-9825-4CB8-8D4A-5E2ABA08CE0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188640"/>
            <a:ext cx="7045172" cy="3168352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Отчёт о работе в уголке психологической разгрузки группы «Росинка»</a:t>
            </a:r>
            <a:r>
              <a:rPr lang="ru-RU" dirty="0" smtClean="0"/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99992" y="5229200"/>
            <a:ext cx="7117180" cy="861420"/>
          </a:xfrm>
        </p:spPr>
        <p:txBody>
          <a:bodyPr/>
          <a:lstStyle/>
          <a:p>
            <a:r>
              <a:rPr lang="ru-RU" dirty="0" smtClean="0"/>
              <a:t>Подготовили : </a:t>
            </a:r>
            <a:r>
              <a:rPr lang="ru-RU" dirty="0" err="1" smtClean="0"/>
              <a:t>Мотчева</a:t>
            </a:r>
            <a:r>
              <a:rPr lang="ru-RU" dirty="0" smtClean="0"/>
              <a:t> Е</a:t>
            </a:r>
            <a:r>
              <a:rPr lang="en-US" dirty="0" smtClean="0"/>
              <a:t>.</a:t>
            </a:r>
            <a:r>
              <a:rPr lang="ru-RU" dirty="0" smtClean="0"/>
              <a:t>Н</a:t>
            </a:r>
            <a:r>
              <a:rPr lang="en-US" dirty="0" smtClean="0"/>
              <a:t>.</a:t>
            </a:r>
            <a:r>
              <a:rPr lang="ru-RU" dirty="0" smtClean="0"/>
              <a:t> </a:t>
            </a:r>
          </a:p>
          <a:p>
            <a:r>
              <a:rPr lang="ru-RU" dirty="0" smtClean="0"/>
              <a:t>                      </a:t>
            </a:r>
            <a:r>
              <a:rPr lang="ru-RU" dirty="0" err="1" smtClean="0"/>
              <a:t>Роднищева</a:t>
            </a:r>
            <a:r>
              <a:rPr lang="ru-RU" dirty="0" smtClean="0"/>
              <a:t> М</a:t>
            </a:r>
            <a:r>
              <a:rPr lang="en-US" dirty="0" smtClean="0"/>
              <a:t>.</a:t>
            </a:r>
            <a:r>
              <a:rPr lang="ru-RU" dirty="0" smtClean="0"/>
              <a:t>В</a:t>
            </a:r>
            <a:r>
              <a:rPr lang="en-US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09431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dmin\Desktop\стака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471445"/>
            <a:ext cx="3203848" cy="5186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762" y="1471445"/>
            <a:ext cx="3235134" cy="5186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0762" y="395372"/>
            <a:ext cx="92838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Стаканчики настроений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8652864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1720" y="332656"/>
            <a:ext cx="78488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«Сухой бассейн»</a:t>
            </a:r>
            <a:endParaRPr lang="ru-RU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827584" y="1040542"/>
            <a:ext cx="74660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Снимает напряжение</a:t>
            </a:r>
            <a:r>
              <a:rPr lang="en-US" sz="2400" dirty="0" smtClean="0"/>
              <a:t>.</a:t>
            </a:r>
            <a:r>
              <a:rPr lang="ru-RU" sz="2400" dirty="0" smtClean="0"/>
              <a:t>Это излюбленное место получения положительных эмоций</a:t>
            </a:r>
            <a:r>
              <a:rPr lang="en-US" sz="2400" dirty="0" smtClean="0"/>
              <a:t>.</a:t>
            </a:r>
            <a:endParaRPr lang="ru-RU" sz="2400" dirty="0"/>
          </a:p>
        </p:txBody>
      </p:sp>
      <p:pic>
        <p:nvPicPr>
          <p:cNvPr id="11266" name="Picture 2" descr="C:\Users\Admin\Desktop\пс шарики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274294"/>
            <a:ext cx="5664629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76570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dmin\Desktop\мячи м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92559"/>
            <a:ext cx="3240360" cy="4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Admin\Desktop\злость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035" y="2132856"/>
            <a:ext cx="4992555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67355" y="469120"/>
            <a:ext cx="86409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Избавляемся от отрицательных эмоций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844519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Admin\Desktop\выбр страх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3742" y="3501008"/>
            <a:ext cx="4217393" cy="3163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Admin\Desktop\стр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634" y="476672"/>
            <a:ext cx="3783607" cy="2837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C:\Users\Admin\Desktop\стра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69" y="3570362"/>
            <a:ext cx="4032448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69" y="469338"/>
            <a:ext cx="3750584" cy="281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19672" y="155969"/>
            <a:ext cx="96490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«Ведёрко для страхов»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819118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Admin\Desktop\ладошки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628800"/>
            <a:ext cx="6264696" cy="4698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357178" y="464274"/>
            <a:ext cx="676875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000" dirty="0" smtClean="0">
                <a:solidFill>
                  <a:prstClr val="black"/>
                </a:solidFill>
              </a:rPr>
              <a:t>«Цветные ладошки»</a:t>
            </a:r>
            <a:endParaRPr lang="ru-RU" sz="4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1374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Admin\Desktop\п шары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996952"/>
            <a:ext cx="4608512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C:\Users\Admin\Desktop\мячи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60648"/>
            <a:ext cx="4416491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220072" y="4293097"/>
            <a:ext cx="3923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Ну и что, что мы упали </a:t>
            </a:r>
            <a:r>
              <a:rPr lang="en-US" dirty="0" smtClean="0"/>
              <a:t>?</a:t>
            </a:r>
          </a:p>
          <a:p>
            <a:r>
              <a:rPr lang="ru-RU" dirty="0" smtClean="0"/>
              <a:t>Зато злость всю затоптали</a:t>
            </a:r>
            <a:r>
              <a:rPr lang="en-US" dirty="0" smtClean="0"/>
              <a:t>.</a:t>
            </a:r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-90772" y="532411"/>
            <a:ext cx="7272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«Надувные мячи»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5041237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F:\спасиб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" y="0"/>
            <a:ext cx="913824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3953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658679"/>
            <a:ext cx="77768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Цель : сохранение психологического здоровья воспитанников , создание эффективных условий для психологического сопровождения образовательного процесса в ДОУ</a:t>
            </a:r>
            <a:r>
              <a:rPr lang="en-US" sz="2400" dirty="0" smtClean="0"/>
              <a:t>.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2996952"/>
            <a:ext cx="89107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Задачи психологического уголка в группе:</a:t>
            </a:r>
          </a:p>
          <a:p>
            <a:r>
              <a:rPr lang="ru-RU" sz="2400" dirty="0" smtClean="0"/>
              <a:t>снять психоэмоциональное напряжение , усталость;</a:t>
            </a:r>
          </a:p>
          <a:p>
            <a:r>
              <a:rPr lang="ru-RU" sz="2400" dirty="0" smtClean="0"/>
              <a:t>помочь успокоиться;</a:t>
            </a:r>
          </a:p>
          <a:p>
            <a:r>
              <a:rPr lang="ru-RU" sz="2400" dirty="0" smtClean="0"/>
              <a:t>снять агрессивное состояние;</a:t>
            </a:r>
          </a:p>
          <a:p>
            <a:r>
              <a:rPr lang="ru-RU" sz="2400" dirty="0" smtClean="0"/>
              <a:t>повысить настроение.</a:t>
            </a:r>
            <a:endParaRPr lang="ru-RU" sz="2400" dirty="0"/>
          </a:p>
        </p:txBody>
      </p:sp>
      <p:sp>
        <p:nvSpPr>
          <p:cNvPr id="4" name="Овал 3"/>
          <p:cNvSpPr/>
          <p:nvPr/>
        </p:nvSpPr>
        <p:spPr>
          <a:xfrm>
            <a:off x="361173" y="3501008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173" y="3847385"/>
            <a:ext cx="238125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172" y="4221088"/>
            <a:ext cx="238125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173" y="4589230"/>
            <a:ext cx="238125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77533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63688" y="266745"/>
            <a:ext cx="71287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Экран настроения</a:t>
            </a:r>
            <a:endParaRPr lang="ru-RU" sz="4000" dirty="0"/>
          </a:p>
        </p:txBody>
      </p:sp>
      <p:pic>
        <p:nvPicPr>
          <p:cNvPr id="3074" name="Picture 2" descr="C:\Users\Admin\Desktop\экра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765" y="1556792"/>
            <a:ext cx="3445902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Desktop\экран н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254" y="1556792"/>
            <a:ext cx="3744416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5919" y="974631"/>
            <a:ext cx="105243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Диагностика эмоционального состояния всех детей группы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6300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246827"/>
            <a:ext cx="6480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Уголок уединения</a:t>
            </a:r>
            <a:endParaRPr lang="ru-RU" sz="4000" dirty="0"/>
          </a:p>
        </p:txBody>
      </p:sp>
      <p:pic>
        <p:nvPicPr>
          <p:cNvPr id="4098" name="Picture 2" descr="C:\Users\Admin\Desktop\угол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9993" y="1700808"/>
            <a:ext cx="3406182" cy="4936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dmin\Desktop\уголок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00808"/>
            <a:ext cx="3489171" cy="4936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8261" y="1105484"/>
            <a:ext cx="78117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Любимое место для личных секретов и отдыха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4589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128" y="332656"/>
            <a:ext cx="78488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Конверты добрых дел</a:t>
            </a:r>
            <a:endParaRPr lang="ru-RU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827584" y="1209235"/>
            <a:ext cx="79928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Каждый добрый поступок ребёнка отмечается сердцем</a:t>
            </a:r>
            <a:r>
              <a:rPr lang="en-US" sz="2400" dirty="0" smtClean="0"/>
              <a:t>.</a:t>
            </a:r>
            <a:r>
              <a:rPr lang="ru-RU" sz="2400" dirty="0" smtClean="0"/>
              <a:t>В конце недели сердца подсчитываются</a:t>
            </a:r>
            <a:r>
              <a:rPr lang="en-US" sz="2400" dirty="0" smtClean="0"/>
              <a:t>.</a:t>
            </a:r>
            <a:r>
              <a:rPr lang="ru-RU" sz="2400" dirty="0" smtClean="0"/>
              <a:t>Побеждает тот</a:t>
            </a:r>
            <a:r>
              <a:rPr lang="ru-RU" sz="2400" dirty="0"/>
              <a:t>,</a:t>
            </a:r>
            <a:r>
              <a:rPr lang="ru-RU" sz="2400" dirty="0" smtClean="0"/>
              <a:t> у кого больше сердец</a:t>
            </a:r>
            <a:r>
              <a:rPr lang="en-US" sz="2400" dirty="0" smtClean="0"/>
              <a:t>.</a:t>
            </a:r>
            <a:endParaRPr lang="ru-RU" sz="2400" dirty="0"/>
          </a:p>
        </p:txBody>
      </p:sp>
      <p:pic>
        <p:nvPicPr>
          <p:cNvPr id="5122" name="Picture 2" descr="C:\Users\Admin\Desktop\сердце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778894"/>
            <a:ext cx="2880320" cy="4002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Admin\Desktop\серд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4320" y="2402095"/>
            <a:ext cx="3125868" cy="4379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78708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99792" y="332656"/>
            <a:ext cx="6912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«</a:t>
            </a:r>
            <a:r>
              <a:rPr lang="ru-RU" sz="4000" dirty="0" err="1" smtClean="0"/>
              <a:t>Мирилка</a:t>
            </a:r>
            <a:r>
              <a:rPr lang="ru-RU" sz="4000" dirty="0" smtClean="0"/>
              <a:t>»</a:t>
            </a:r>
            <a:endParaRPr lang="ru-RU" sz="4000" dirty="0"/>
          </a:p>
        </p:txBody>
      </p:sp>
      <p:pic>
        <p:nvPicPr>
          <p:cNvPr id="6146" name="Picture 2" descr="C:\Users\Admin\Desktop\мирилк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187" y="1916832"/>
            <a:ext cx="3528392" cy="4739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Admin\Desktop\мирилка 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916832"/>
            <a:ext cx="3506142" cy="4748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47664" y="1106064"/>
            <a:ext cx="48965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Нужно просто стать добрей</a:t>
            </a:r>
          </a:p>
          <a:p>
            <a:r>
              <a:rPr lang="ru-RU" sz="2000" dirty="0" smtClean="0"/>
              <a:t>И мириться поскорей!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3607426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25083"/>
            <a:ext cx="6408712" cy="1185861"/>
          </a:xfrm>
        </p:spPr>
        <p:txBody>
          <a:bodyPr/>
          <a:lstStyle/>
          <a:p>
            <a:r>
              <a:rPr lang="ru-RU" sz="4000" dirty="0" smtClean="0"/>
              <a:t>«Стул размышлений»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44008" y="1196752"/>
            <a:ext cx="4279869" cy="54149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9552" y="1484784"/>
            <a:ext cx="3490550" cy="4229099"/>
          </a:xfrm>
        </p:spPr>
        <p:txBody>
          <a:bodyPr>
            <a:noAutofit/>
          </a:bodyPr>
          <a:lstStyle/>
          <a:p>
            <a:r>
              <a:rPr lang="ru-RU" sz="2400" dirty="0" smtClean="0"/>
              <a:t>На нём ребёнок вспоминает забытые им правила поведения</a:t>
            </a:r>
            <a:r>
              <a:rPr lang="en-US" sz="2400" dirty="0" smtClean="0"/>
              <a:t>.</a:t>
            </a:r>
          </a:p>
          <a:p>
            <a:r>
              <a:rPr lang="ru-RU" sz="2400" dirty="0" smtClean="0"/>
              <a:t>Самое главное :стул не должен быть наказанием для детей</a:t>
            </a:r>
            <a:r>
              <a:rPr lang="en-US" sz="2400" dirty="0" smtClean="0"/>
              <a:t>.</a:t>
            </a:r>
            <a:endParaRPr lang="ru-RU" sz="2400" dirty="0"/>
          </a:p>
        </p:txBody>
      </p:sp>
      <p:pic>
        <p:nvPicPr>
          <p:cNvPr id="7172" name="Picture 4" descr="C:\Users\Admin\Desktop\на стуле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210889"/>
            <a:ext cx="4159086" cy="5492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7211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-84915"/>
            <a:ext cx="6984776" cy="1185861"/>
          </a:xfrm>
        </p:spPr>
        <p:txBody>
          <a:bodyPr/>
          <a:lstStyle/>
          <a:p>
            <a:r>
              <a:rPr lang="ru-RU" sz="4000" dirty="0" smtClean="0"/>
              <a:t>«Почётный стул»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27984" y="1268760"/>
            <a:ext cx="4279869" cy="5414963"/>
          </a:xfrm>
        </p:spPr>
        <p:txBody>
          <a:bodyPr>
            <a:normAutofit/>
          </a:bodyPr>
          <a:lstStyle/>
          <a:p>
            <a:endParaRPr lang="ru-RU" sz="10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55576" y="1916832"/>
            <a:ext cx="2660650" cy="4229099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Стимулирует повышение самооценки , уверенности в себе , снятия тревожности.</a:t>
            </a:r>
            <a:endParaRPr lang="ru-RU" sz="2400" dirty="0"/>
          </a:p>
        </p:txBody>
      </p:sp>
      <p:pic>
        <p:nvPicPr>
          <p:cNvPr id="8194" name="Picture 2" descr="C:\Users\Admin\Desktop\стул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158422"/>
            <a:ext cx="3960440" cy="5587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8562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96970" y="332656"/>
            <a:ext cx="77768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«Мешочки настроений»</a:t>
            </a:r>
            <a:endParaRPr lang="ru-RU" sz="4000" dirty="0"/>
          </a:p>
        </p:txBody>
      </p:sp>
      <p:pic>
        <p:nvPicPr>
          <p:cNvPr id="9218" name="Picture 2" descr="C:\Users\Admin\Desktop\мешоч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069211"/>
            <a:ext cx="3678233" cy="5528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7004129"/>
      </p:ext>
    </p:extLst>
  </p:cSld>
  <p:clrMapOvr>
    <a:masterClrMapping/>
  </p:clrMapOvr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TM02455596[[fn=Весна]]</Template>
  <TotalTime>138</TotalTime>
  <Words>207</Words>
  <Application>Microsoft Office PowerPoint</Application>
  <PresentationFormat>Экран (4:3)</PresentationFormat>
  <Paragraphs>33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Spring</vt:lpstr>
      <vt:lpstr>Отчёт о работе в уголке психологической разгрузки группы «Росинка»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«Стул размышлений»</vt:lpstr>
      <vt:lpstr>«Почётный стул»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Отчёт о работе в психологическом уголке группы «Росинка»</dc:title>
  <dc:creator>Admin</dc:creator>
  <cp:lastModifiedBy>Admin</cp:lastModifiedBy>
  <cp:revision>16</cp:revision>
  <dcterms:created xsi:type="dcterms:W3CDTF">2017-05-02T15:50:59Z</dcterms:created>
  <dcterms:modified xsi:type="dcterms:W3CDTF">2017-05-02T18:09:07Z</dcterms:modified>
</cp:coreProperties>
</file>