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85" r:id="rId2"/>
    <p:sldId id="257" r:id="rId3"/>
    <p:sldId id="295" r:id="rId4"/>
    <p:sldId id="265" r:id="rId5"/>
    <p:sldId id="270" r:id="rId6"/>
    <p:sldId id="284" r:id="rId7"/>
    <p:sldId id="275" r:id="rId8"/>
    <p:sldId id="271" r:id="rId9"/>
    <p:sldId id="289" r:id="rId10"/>
    <p:sldId id="276" r:id="rId11"/>
    <p:sldId id="277" r:id="rId12"/>
    <p:sldId id="288" r:id="rId13"/>
    <p:sldId id="278" r:id="rId14"/>
    <p:sldId id="296" r:id="rId15"/>
  </p:sldIdLst>
  <p:sldSz cx="6858000" cy="9144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 autoAdjust="0"/>
    <p:restoredTop sz="94660"/>
  </p:normalViewPr>
  <p:slideViewPr>
    <p:cSldViewPr>
      <p:cViewPr varScale="1">
        <p:scale>
          <a:sx n="65" d="100"/>
          <a:sy n="65" d="100"/>
        </p:scale>
        <p:origin x="-2652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24783-FCFA-4153-A819-2512F528ABA2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21819-E93A-4C0E-A508-B408BBC4A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90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01127-D4C8-40FF-8660-A1874460CB4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1838" y="744538"/>
            <a:ext cx="27940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51BF5-ACA4-4CA5-8330-BEDDCA5D8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5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1838" y="744538"/>
            <a:ext cx="279400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51BF5-ACA4-4CA5-8330-BEDDCA5D8B5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1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6A61-ED41-403C-956F-4BEE5EE883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5082-75E3-4C74-AB38-B1C6FE67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6A61-ED41-403C-956F-4BEE5EE883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5082-75E3-4C74-AB38-B1C6FE67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6A61-ED41-403C-956F-4BEE5EE883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5082-75E3-4C74-AB38-B1C6FE67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6A61-ED41-403C-956F-4BEE5EE883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5082-75E3-4C74-AB38-B1C6FE67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6A61-ED41-403C-956F-4BEE5EE883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5082-75E3-4C74-AB38-B1C6FE67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6A61-ED41-403C-956F-4BEE5EE883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5082-75E3-4C74-AB38-B1C6FE67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6A61-ED41-403C-956F-4BEE5EE883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5082-75E3-4C74-AB38-B1C6FE67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6A61-ED41-403C-956F-4BEE5EE883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5082-75E3-4C74-AB38-B1C6FE67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6A61-ED41-403C-956F-4BEE5EE883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5082-75E3-4C74-AB38-B1C6FE67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6A61-ED41-403C-956F-4BEE5EE883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5082-75E3-4C74-AB38-B1C6FE67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6A61-ED41-403C-956F-4BEE5EE883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5082-75E3-4C74-AB38-B1C6FE67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36A61-ED41-403C-956F-4BEE5EE8837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5082-75E3-4C74-AB38-B1C6FE67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5881206fe38d4459a7ea7da33a84fc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4534" y="19473"/>
            <a:ext cx="6891063" cy="9144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9" name="Прямоугольник 8"/>
          <p:cNvSpPr/>
          <p:nvPr/>
        </p:nvSpPr>
        <p:spPr>
          <a:xfrm>
            <a:off x="2564904" y="5919149"/>
            <a:ext cx="41404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8880" y="8503812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2016 г.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688" y="44354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№9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«Волшебная полянка»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2666" y="2987824"/>
            <a:ext cx="5976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5733" y="3547233"/>
            <a:ext cx="4662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«Играем – речь развиваем»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3589" y="5897598"/>
            <a:ext cx="3405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Якименкова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Оксана Леонтьевна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8550" y="7958366"/>
            <a:ext cx="2427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 err="1" smtClean="0"/>
              <a:t>Приморско</a:t>
            </a:r>
            <a:r>
              <a:rPr lang="ru-RU" dirty="0" smtClean="0"/>
              <a:t> - </a:t>
            </a:r>
            <a:r>
              <a:rPr lang="ru-RU" dirty="0" err="1" smtClean="0"/>
              <a:t>Ахтарск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81206fe38d4459a7ea7da33a84fc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692" y="2133601"/>
            <a:ext cx="6034617" cy="6034617"/>
          </a:xfrm>
          <a:prstGeom prst="rect">
            <a:avLst/>
          </a:prstGeom>
        </p:spPr>
      </p:pic>
      <p:pic>
        <p:nvPicPr>
          <p:cNvPr id="5" name="Содержимое 3" descr="5881206fe38d4459a7ea7da33a84fc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377"/>
            <a:ext cx="6858000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22767" y="155510"/>
            <a:ext cx="415846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Фото-0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652" y="1307637"/>
            <a:ext cx="1890210" cy="2976331"/>
          </a:xfrm>
          <a:prstGeom prst="round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9" name="Рисунок 8" descr="Фото-02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5144" y="1307637"/>
            <a:ext cx="1998222" cy="2976331"/>
          </a:xfrm>
          <a:prstGeom prst="round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0" name="Рисунок 9" descr="Фото-02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5064" y="5532107"/>
            <a:ext cx="1890210" cy="3360373"/>
          </a:xfrm>
          <a:prstGeom prst="round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1" name="Рисунок 10" descr="Фото-02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30141" y="5553801"/>
            <a:ext cx="2052228" cy="3338679"/>
          </a:xfrm>
          <a:prstGeom prst="round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4" name="Рисунок 13" descr="Фото-02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8640" y="5532107"/>
            <a:ext cx="2052228" cy="3360373"/>
          </a:xfrm>
          <a:prstGeom prst="round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34364" y="1339612"/>
            <a:ext cx="2389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пальчики пришли –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казку завели.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коровку и бычка.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улитка ползёт,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же нам она везёт?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81206fe38d4459a7ea7da33a84fc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79" y="19276"/>
            <a:ext cx="685800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664" y="11298"/>
            <a:ext cx="58866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DSC08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634" y="1232316"/>
            <a:ext cx="3078342" cy="3000333"/>
          </a:xfrm>
          <a:prstGeom prst="round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9" name="Рисунок 8" descr="SDC13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8101" y="4038263"/>
            <a:ext cx="3050977" cy="2880320"/>
          </a:xfrm>
          <a:prstGeom prst="flowChartAlternateProcess">
            <a:avLst/>
          </a:prstGeom>
          <a:ln w="57150">
            <a:solidFill>
              <a:srgbClr val="00B0F0"/>
            </a:solidFill>
          </a:ln>
        </p:spPr>
      </p:pic>
      <p:pic>
        <p:nvPicPr>
          <p:cNvPr id="12" name="Рисунок 11" descr="Фото-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0429" y="1211627"/>
            <a:ext cx="2798929" cy="2880320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DSC080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7111" y="6156177"/>
            <a:ext cx="2232247" cy="2721788"/>
          </a:xfrm>
          <a:prstGeom prst="round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34634" y="7308304"/>
            <a:ext cx="45265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ещё творить мы любим.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чудеса!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нитки и бумага, манка –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стала – волшебная полянка!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5881206fe38d4459a7ea7da33a84fc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9956"/>
            <a:ext cx="6858000" cy="9144000"/>
          </a:xfrm>
          <a:prstGeom prst="rect">
            <a:avLst/>
          </a:prstGeom>
        </p:spPr>
      </p:pic>
      <p:pic>
        <p:nvPicPr>
          <p:cNvPr id="11" name="Рисунок 10" descr="P8010009.JPG"/>
          <p:cNvPicPr>
            <a:picLocks noChangeAspect="1"/>
          </p:cNvPicPr>
          <p:nvPr/>
        </p:nvPicPr>
        <p:blipFill>
          <a:blip r:embed="rId3" cstate="print"/>
          <a:srcRect l="4166" b="6944"/>
          <a:stretch>
            <a:fillRect/>
          </a:stretch>
        </p:blipFill>
        <p:spPr>
          <a:xfrm>
            <a:off x="5265204" y="4166010"/>
            <a:ext cx="1404156" cy="2208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-297414" y="155511"/>
            <a:ext cx="7155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методы в рисовании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36635" y="432577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Рисунок 13" descr="P801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2917" y="6806259"/>
            <a:ext cx="1782197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P801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5775" y="1304724"/>
            <a:ext cx="1404156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P8010003.JPG"/>
          <p:cNvPicPr>
            <a:picLocks noChangeAspect="1"/>
          </p:cNvPicPr>
          <p:nvPr/>
        </p:nvPicPr>
        <p:blipFill>
          <a:blip r:embed="rId6" cstate="print"/>
          <a:srcRect l="4545"/>
          <a:stretch>
            <a:fillRect/>
          </a:stretch>
        </p:blipFill>
        <p:spPr>
          <a:xfrm>
            <a:off x="404664" y="1403648"/>
            <a:ext cx="1404156" cy="2208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P8010004.JPG"/>
          <p:cNvPicPr>
            <a:picLocks noChangeAspect="1"/>
          </p:cNvPicPr>
          <p:nvPr/>
        </p:nvPicPr>
        <p:blipFill>
          <a:blip r:embed="rId7" cstate="print"/>
          <a:srcRect l="4444" r="2222" b="7936"/>
          <a:stretch>
            <a:fillRect/>
          </a:stretch>
        </p:blipFill>
        <p:spPr>
          <a:xfrm>
            <a:off x="134634" y="4091947"/>
            <a:ext cx="1458162" cy="220824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prstDash val="dash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P8010006.JPG"/>
          <p:cNvPicPr>
            <a:picLocks noChangeAspect="1"/>
          </p:cNvPicPr>
          <p:nvPr/>
        </p:nvPicPr>
        <p:blipFill>
          <a:blip r:embed="rId8" cstate="print"/>
          <a:srcRect l="4166" b="2777"/>
          <a:stretch>
            <a:fillRect/>
          </a:stretch>
        </p:blipFill>
        <p:spPr>
          <a:xfrm>
            <a:off x="350658" y="6684235"/>
            <a:ext cx="1566174" cy="211223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P8010005.JPG"/>
          <p:cNvPicPr>
            <a:picLocks noChangeAspect="1"/>
          </p:cNvPicPr>
          <p:nvPr/>
        </p:nvPicPr>
        <p:blipFill>
          <a:blip r:embed="rId9" cstate="print"/>
          <a:srcRect l="3125" t="4166" b="2777"/>
          <a:stretch>
            <a:fillRect/>
          </a:stretch>
        </p:blipFill>
        <p:spPr>
          <a:xfrm>
            <a:off x="4968171" y="6729820"/>
            <a:ext cx="1566174" cy="216910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prstDash val="dash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14488" y="3788932"/>
            <a:ext cx="3809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пальчиками мы,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мы листочками.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губкой, ниткой и свечой.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трубочки мы дуем дружно –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олучаем то, что нужно.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P8010007.JPG"/>
          <p:cNvPicPr>
            <a:picLocks noChangeAspect="1"/>
          </p:cNvPicPr>
          <p:nvPr/>
        </p:nvPicPr>
        <p:blipFill>
          <a:blip r:embed="rId10" cstate="print"/>
          <a:srcRect l="3125" b="6944"/>
          <a:stretch>
            <a:fillRect/>
          </a:stretch>
        </p:blipFill>
        <p:spPr>
          <a:xfrm>
            <a:off x="2599435" y="1499659"/>
            <a:ext cx="1747667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81206fe38d4459a7ea7da33a84fc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692" y="2133601"/>
            <a:ext cx="6034617" cy="6034617"/>
          </a:xfrm>
          <a:prstGeom prst="rect">
            <a:avLst/>
          </a:prstGeom>
        </p:spPr>
      </p:pic>
      <p:pic>
        <p:nvPicPr>
          <p:cNvPr id="5" name="Содержимое 3" descr="5881206fe38d4459a7ea7da33a84fc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0719" y="251521"/>
            <a:ext cx="48065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манке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Фото-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5084" y="5340085"/>
            <a:ext cx="2430270" cy="3456384"/>
          </a:xfrm>
          <a:prstGeom prst="ellipse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Рисунок 7" descr="Фото-0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46" y="5244075"/>
            <a:ext cx="2700300" cy="3264363"/>
          </a:xfrm>
          <a:prstGeom prst="flowChartAlternateProcess">
            <a:avLst/>
          </a:prstGeom>
          <a:ln w="57150">
            <a:solidFill>
              <a:srgbClr val="00B0F0"/>
            </a:solidFill>
          </a:ln>
        </p:spPr>
      </p:pic>
      <p:pic>
        <p:nvPicPr>
          <p:cNvPr id="9" name="Рисунок 8" descr="Фото-0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3036" y="1499659"/>
            <a:ext cx="2592288" cy="3264363"/>
          </a:xfrm>
          <a:prstGeom prst="flowChartAlternateProcess">
            <a:avLst/>
          </a:prstGeom>
          <a:ln w="57150">
            <a:solidFill>
              <a:srgbClr val="00B0F0"/>
            </a:solidFill>
          </a:ln>
        </p:spPr>
      </p:pic>
      <p:pic>
        <p:nvPicPr>
          <p:cNvPr id="10" name="Рисунок 9" descr="Фото-00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6682" y="1403648"/>
            <a:ext cx="2484276" cy="3264363"/>
          </a:xfrm>
          <a:prstGeom prst="ellipse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81206fe38d4459a7ea7da33a84fc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32-конечная звезда 5"/>
          <p:cNvSpPr/>
          <p:nvPr/>
        </p:nvSpPr>
        <p:spPr>
          <a:xfrm>
            <a:off x="188641" y="1622"/>
            <a:ext cx="6480720" cy="8700459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развитию мелкой моторики должна проводиться систематически и с помощью родителей.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учитывать индивидуальные особенности ребёнка.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Главное, чтобы игры приносили ему положительные  эмоции, что приводит к положительному результату в развитии мелкой моторики.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0929" y="1211627"/>
            <a:ext cx="12961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0928" y="1734846"/>
            <a:ext cx="1656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881206fe38d4459a7ea7da33a84fc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1420" y="-228533"/>
            <a:ext cx="7209420" cy="9372533"/>
          </a:xfrm>
        </p:spPr>
      </p:pic>
      <p:sp>
        <p:nvSpPr>
          <p:cNvPr id="5" name="Выноска-облако 4"/>
          <p:cNvSpPr/>
          <p:nvPr/>
        </p:nvSpPr>
        <p:spPr>
          <a:xfrm>
            <a:off x="306105" y="0"/>
            <a:ext cx="5778642" cy="1763688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113" y="2832192"/>
            <a:ext cx="3537926" cy="2376264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интеллектуальных способностей детей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53036" y="2987823"/>
            <a:ext cx="2916324" cy="2065003"/>
          </a:xfrm>
          <a:prstGeom prst="cloud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речевой деятельности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754815" y="5853181"/>
            <a:ext cx="3456383" cy="2784309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и физическое развитие ребёнка</a:t>
            </a:r>
            <a:endParaRPr lang="ru-RU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646" y="702027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44929" y="584713"/>
            <a:ext cx="2157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81206fe38d4459a7ea7da33a84fc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</p:spPr>
      </p:pic>
      <p:sp>
        <p:nvSpPr>
          <p:cNvPr id="5" name="Круглая лента лицом вниз 4"/>
          <p:cNvSpPr/>
          <p:nvPr/>
        </p:nvSpPr>
        <p:spPr>
          <a:xfrm>
            <a:off x="1376772" y="443541"/>
            <a:ext cx="3834426" cy="1536171"/>
          </a:xfrm>
          <a:prstGeom prst="ellipseRibb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1196752" y="3419872"/>
            <a:ext cx="4572508" cy="4824536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 мелкую моторику и координацию движений у детей младшего дошкольного возраста через различные виды деятельности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81206fe38d4459a7ea7da33a84fc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69" y="202"/>
            <a:ext cx="6858000" cy="9144000"/>
          </a:xfrm>
        </p:spPr>
      </p:pic>
      <p:sp>
        <p:nvSpPr>
          <p:cNvPr id="9" name="Вертикальный свиток 8"/>
          <p:cNvSpPr/>
          <p:nvPr/>
        </p:nvSpPr>
        <p:spPr>
          <a:xfrm>
            <a:off x="0" y="1403648"/>
            <a:ext cx="2924944" cy="7488832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движения рук, развивая психические процессы: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-произвольное внимание;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-логическое мышление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-зрительное и слуховое восприятие;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-память и речь;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-умение действовать по словесным инструкциям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2385797" y="3227851"/>
            <a:ext cx="2648321" cy="566462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 для стимулирования речевой и мыслительной деятельности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4513988" y="4668011"/>
            <a:ext cx="2515411" cy="422446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творческого потенциала  детей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3148611" y="290411"/>
            <a:ext cx="2913332" cy="1411221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50912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5881206fe38d4459a7ea7da33a84fc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029" y="-324544"/>
            <a:ext cx="6858000" cy="9468544"/>
          </a:xfrm>
          <a:prstGeom prst="rect">
            <a:avLst/>
          </a:prstGeom>
        </p:spPr>
      </p:pic>
      <p:sp>
        <p:nvSpPr>
          <p:cNvPr id="7" name="Пятно 1 6"/>
          <p:cNvSpPr/>
          <p:nvPr/>
        </p:nvSpPr>
        <p:spPr>
          <a:xfrm>
            <a:off x="305326" y="-339121"/>
            <a:ext cx="3195682" cy="383100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картотека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пальчиковых игр и упражнений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3727835" y="929012"/>
            <a:ext cx="3051487" cy="5753259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 в группе уголок для игр на развитие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2-конечная звезда 10"/>
          <p:cNvSpPr/>
          <p:nvPr/>
        </p:nvSpPr>
        <p:spPr>
          <a:xfrm>
            <a:off x="-812" y="3382954"/>
            <a:ext cx="4158462" cy="5760640"/>
          </a:xfrm>
          <a:prstGeom prst="star12">
            <a:avLst>
              <a:gd name="adj" fmla="val 4184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развитию мелкой моторики рук и пальцев включена во все виды деятельности: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-утренняя гимнастика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-умывание с элементами массажа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-образовательная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-индивидуальные игры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-творческие мастерские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727835" y="107504"/>
            <a:ext cx="2653493" cy="972688"/>
          </a:xfrm>
          <a:prstGeom prst="wedgeRoundRectCallou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реализации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81206fe38d4459a7ea7da33a84fc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3"/>
            <a:ext cx="6858000" cy="9144000"/>
          </a:xfrm>
          <a:prstGeom prst="rect">
            <a:avLst/>
          </a:prstGeom>
        </p:spPr>
      </p:pic>
      <p:pic>
        <p:nvPicPr>
          <p:cNvPr id="8" name="Рисунок 7" descr="Фото-0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664" y="5868144"/>
            <a:ext cx="2448272" cy="2976331"/>
          </a:xfrm>
          <a:prstGeom prst="snip2Diag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Фото-0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064" y="2861781"/>
            <a:ext cx="1674186" cy="2784309"/>
          </a:xfrm>
          <a:prstGeom prst="snip2Diag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Фото-03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5144" y="86033"/>
            <a:ext cx="1840362" cy="2613760"/>
          </a:xfrm>
          <a:prstGeom prst="snip2Diag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28" y="5863479"/>
            <a:ext cx="2948978" cy="2853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4" y="113212"/>
            <a:ext cx="2701872" cy="2376264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Блок-схема: несколько документов 6"/>
          <p:cNvSpPr/>
          <p:nvPr/>
        </p:nvSpPr>
        <p:spPr>
          <a:xfrm>
            <a:off x="2420888" y="3059832"/>
            <a:ext cx="3528392" cy="2376264"/>
          </a:xfrm>
          <a:prstGeom prst="flowChartMultidocumen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родителями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81206fe38d4459a7ea7da33a84fc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693" y="0"/>
            <a:ext cx="6894693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6652" y="155510"/>
            <a:ext cx="63187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Развивающие дидактические  Игры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Фото-0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634" y="1135150"/>
            <a:ext cx="2322258" cy="2877803"/>
          </a:xfrm>
          <a:prstGeom prst="flowChartPreparation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Фото-02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9150" y="1355838"/>
            <a:ext cx="2078850" cy="2565964"/>
          </a:xfrm>
          <a:prstGeom prst="flowChartPreparation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Фото-02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634" y="5724128"/>
            <a:ext cx="2214246" cy="3264363"/>
          </a:xfrm>
          <a:prstGeom prst="flowChartPreparation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Фото-03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41973" y="5724127"/>
            <a:ext cx="2106234" cy="3264363"/>
          </a:xfrm>
          <a:prstGeom prst="hexagon">
            <a:avLst/>
          </a:prstGeom>
          <a:ln w="76200">
            <a:solidFill>
              <a:srgbClr val="00B0F0"/>
            </a:solidFill>
          </a:ln>
        </p:spPr>
      </p:pic>
      <p:pic>
        <p:nvPicPr>
          <p:cNvPr id="10" name="Рисунок 9" descr="Фото-027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3480" y="1355838"/>
            <a:ext cx="2002740" cy="2436429"/>
          </a:xfrm>
          <a:prstGeom prst="flowChartAlternateProcess">
            <a:avLst/>
          </a:prstGeom>
          <a:ln w="57150">
            <a:solidFill>
              <a:srgbClr val="00B0F0"/>
            </a:solidFill>
          </a:ln>
        </p:spPr>
      </p:pic>
      <p:pic>
        <p:nvPicPr>
          <p:cNvPr id="12" name="Рисунок 11" descr="Фото-02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03546" y="5820139"/>
            <a:ext cx="1913660" cy="3168352"/>
          </a:xfrm>
          <a:prstGeom prst="flowChartAlternateProcess">
            <a:avLst/>
          </a:prstGeom>
          <a:ln w="57150">
            <a:solidFill>
              <a:srgbClr val="00B0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39077" y="4241146"/>
            <a:ext cx="5841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прищепочки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шнуровочки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логические кубы играем –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пальцы и речь развиваем.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81206fe38d4459a7ea7da33a84fc3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1036" y="0"/>
            <a:ext cx="6939390" cy="9182164"/>
          </a:xfrm>
          <a:prstGeom prst="rect">
            <a:avLst/>
          </a:prstGeom>
        </p:spPr>
      </p:pic>
      <p:pic>
        <p:nvPicPr>
          <p:cNvPr id="7" name="Рисунок 6" descr="DSC08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6862" y="3515883"/>
            <a:ext cx="2646294" cy="3360373"/>
          </a:xfrm>
          <a:prstGeom prst="ellipse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Рисунок 7" descr="Фото-02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634" y="1764589"/>
            <a:ext cx="2538282" cy="3047439"/>
          </a:xfrm>
          <a:prstGeom prst="ellipse">
            <a:avLst/>
          </a:prstGeom>
          <a:ln w="57150">
            <a:solidFill>
              <a:srgbClr val="00B0F0"/>
            </a:solidFill>
          </a:ln>
        </p:spPr>
      </p:pic>
      <p:pic>
        <p:nvPicPr>
          <p:cNvPr id="9" name="Рисунок 8" descr="SDC137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96545" y="5816426"/>
            <a:ext cx="2561455" cy="3264363"/>
          </a:xfrm>
          <a:prstGeom prst="ellipse">
            <a:avLst/>
          </a:prstGeom>
          <a:ln w="57150">
            <a:solidFill>
              <a:srgbClr val="00B0F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890718" y="1"/>
            <a:ext cx="523858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минутки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8543" y="1938993"/>
            <a:ext cx="3489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Дружат в нашей группе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и мальчики.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682" y="6909730"/>
            <a:ext cx="3271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 тобой подружим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маленькие пальчики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81206fe38d4459a7ea7da33a84fc3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935"/>
            <a:ext cx="6858000" cy="9144000"/>
          </a:xfrm>
          <a:prstGeom prst="rect">
            <a:avLst/>
          </a:prstGeom>
        </p:spPr>
      </p:pic>
      <p:pic>
        <p:nvPicPr>
          <p:cNvPr id="5" name="Рисунок 4" descr="Фото-0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08" y="1320787"/>
            <a:ext cx="2376264" cy="3360373"/>
          </a:xfrm>
          <a:prstGeom prst="teardrop">
            <a:avLst/>
          </a:prstGeom>
          <a:ln w="57150">
            <a:solidFill>
              <a:srgbClr val="00B0F0"/>
            </a:solidFill>
          </a:ln>
        </p:spPr>
      </p:pic>
      <p:pic>
        <p:nvPicPr>
          <p:cNvPr id="6" name="Рисунок 5" descr="Фото-02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9090" y="5724128"/>
            <a:ext cx="2322258" cy="3072341"/>
          </a:xfrm>
          <a:prstGeom prst="flowChartAlternateProcess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Рисунок 6" descr="Фото-02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8640" y="5916149"/>
            <a:ext cx="2430270" cy="2976331"/>
          </a:xfrm>
          <a:prstGeom prst="flowChartAlternateProcess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Рисунок 7" descr="Фото-02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55115" y="923595"/>
            <a:ext cx="2214245" cy="3360373"/>
          </a:xfrm>
          <a:prstGeom prst="teardrop">
            <a:avLst>
              <a:gd name="adj" fmla="val 93016"/>
            </a:avLst>
          </a:prstGeom>
          <a:ln w="57150">
            <a:solidFill>
              <a:srgbClr val="00B0F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771166" y="251521"/>
            <a:ext cx="33156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рук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Фото-03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8543" y="4187957"/>
            <a:ext cx="1944216" cy="3072341"/>
          </a:xfrm>
          <a:prstGeom prst="heart">
            <a:avLst/>
          </a:prstGeom>
          <a:ln w="5715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94874" y="1115170"/>
            <a:ext cx="22682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Орешки, шишки,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мячики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катаем –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зоны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</TotalTime>
  <Words>345</Words>
  <Application>Microsoft Office PowerPoint</Application>
  <PresentationFormat>Экран (4:3)</PresentationFormat>
  <Paragraphs>82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Пользователь</cp:lastModifiedBy>
  <cp:revision>244</cp:revision>
  <cp:lastPrinted>2016-03-14T10:12:07Z</cp:lastPrinted>
  <dcterms:created xsi:type="dcterms:W3CDTF">2015-10-09T15:19:48Z</dcterms:created>
  <dcterms:modified xsi:type="dcterms:W3CDTF">2016-03-14T10:14:18Z</dcterms:modified>
</cp:coreProperties>
</file>