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4BB66A-44C0-4DC4-BA33-C014785FB180}" type="doc">
      <dgm:prSet loTypeId="urn:microsoft.com/office/officeart/2005/8/layout/chevron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1B488F0-BCB2-41B0-8DB0-8EF3337EB150}">
      <dgm:prSet phldrT="[Текст]" phldr="1"/>
      <dgm:spPr/>
      <dgm:t>
        <a:bodyPr/>
        <a:lstStyle/>
        <a:p>
          <a:pPr algn="ctr"/>
          <a:endParaRPr lang="ru-RU"/>
        </a:p>
      </dgm:t>
    </dgm:pt>
    <dgm:pt modelId="{7D7B6E1B-2125-415E-A65D-D2E49D30003C}" type="parTrans" cxnId="{C4DA66C9-BBC4-4CC1-BD17-E541F4BE0EC8}">
      <dgm:prSet/>
      <dgm:spPr/>
      <dgm:t>
        <a:bodyPr/>
        <a:lstStyle/>
        <a:p>
          <a:pPr algn="ctr"/>
          <a:endParaRPr lang="ru-RU"/>
        </a:p>
      </dgm:t>
    </dgm:pt>
    <dgm:pt modelId="{C9287A65-7BF0-4FAB-B7EC-0F9E19AE7415}" type="sibTrans" cxnId="{C4DA66C9-BBC4-4CC1-BD17-E541F4BE0EC8}">
      <dgm:prSet/>
      <dgm:spPr/>
      <dgm:t>
        <a:bodyPr/>
        <a:lstStyle/>
        <a:p>
          <a:pPr algn="ctr"/>
          <a:endParaRPr lang="ru-RU"/>
        </a:p>
      </dgm:t>
    </dgm:pt>
    <dgm:pt modelId="{BAEE063E-104C-4BDB-B801-F44AE4A17AFC}">
      <dgm:prSet phldrT="[Текст]" custT="1"/>
      <dgm:spPr/>
      <dgm:t>
        <a:bodyPr/>
        <a:lstStyle/>
        <a:p>
          <a:pPr algn="ctr"/>
          <a:r>
            <a:rPr lang="ru-RU" sz="1800" dirty="0" smtClean="0"/>
            <a:t>круглый стол, </a:t>
          </a:r>
          <a:endParaRPr lang="ru-RU" sz="1800" dirty="0"/>
        </a:p>
      </dgm:t>
    </dgm:pt>
    <dgm:pt modelId="{512B41D5-FAC6-4FCB-9948-02CDB521C8AF}" type="parTrans" cxnId="{24F8B734-30B0-4BA5-B836-8047C445E1BB}">
      <dgm:prSet/>
      <dgm:spPr/>
      <dgm:t>
        <a:bodyPr/>
        <a:lstStyle/>
        <a:p>
          <a:pPr algn="ctr"/>
          <a:endParaRPr lang="ru-RU"/>
        </a:p>
      </dgm:t>
    </dgm:pt>
    <dgm:pt modelId="{2832B669-8F6A-4EC3-880C-4393E2A898F7}" type="sibTrans" cxnId="{24F8B734-30B0-4BA5-B836-8047C445E1BB}">
      <dgm:prSet/>
      <dgm:spPr/>
      <dgm:t>
        <a:bodyPr/>
        <a:lstStyle/>
        <a:p>
          <a:pPr algn="ctr"/>
          <a:endParaRPr lang="ru-RU"/>
        </a:p>
      </dgm:t>
    </dgm:pt>
    <dgm:pt modelId="{39B24DDB-D7D5-4F72-AF09-E15762632B27}">
      <dgm:prSet phldrT="[Текст]" phldr="1"/>
      <dgm:spPr/>
      <dgm:t>
        <a:bodyPr/>
        <a:lstStyle/>
        <a:p>
          <a:pPr algn="ctr"/>
          <a:endParaRPr lang="ru-RU"/>
        </a:p>
      </dgm:t>
    </dgm:pt>
    <dgm:pt modelId="{53CE05A5-87A6-4087-856B-10C882545159}" type="parTrans" cxnId="{D19E6013-C520-47DA-A049-63D157018094}">
      <dgm:prSet/>
      <dgm:spPr/>
      <dgm:t>
        <a:bodyPr/>
        <a:lstStyle/>
        <a:p>
          <a:pPr algn="ctr"/>
          <a:endParaRPr lang="ru-RU"/>
        </a:p>
      </dgm:t>
    </dgm:pt>
    <dgm:pt modelId="{0E33E5C8-C991-4C81-AC89-B9F3B6742F49}" type="sibTrans" cxnId="{D19E6013-C520-47DA-A049-63D157018094}">
      <dgm:prSet/>
      <dgm:spPr/>
      <dgm:t>
        <a:bodyPr/>
        <a:lstStyle/>
        <a:p>
          <a:pPr algn="ctr"/>
          <a:endParaRPr lang="ru-RU"/>
        </a:p>
      </dgm:t>
    </dgm:pt>
    <dgm:pt modelId="{387868E8-BA9F-4008-8EB6-C3D8FDA2DD1D}">
      <dgm:prSet phldrT="[Текст]" custT="1"/>
      <dgm:spPr/>
      <dgm:t>
        <a:bodyPr/>
        <a:lstStyle/>
        <a:p>
          <a:pPr algn="ctr"/>
          <a:r>
            <a:rPr lang="ru-RU" sz="2000" dirty="0" smtClean="0"/>
            <a:t>семейная гостиная</a:t>
          </a:r>
          <a:endParaRPr lang="ru-RU" sz="2000" dirty="0"/>
        </a:p>
      </dgm:t>
    </dgm:pt>
    <dgm:pt modelId="{51A2B58E-7548-4C4C-ABFB-396140D620E4}" type="parTrans" cxnId="{147AF90B-C94F-42EC-B6AB-703AA4F1D8FF}">
      <dgm:prSet/>
      <dgm:spPr/>
      <dgm:t>
        <a:bodyPr/>
        <a:lstStyle/>
        <a:p>
          <a:pPr algn="ctr"/>
          <a:endParaRPr lang="ru-RU"/>
        </a:p>
      </dgm:t>
    </dgm:pt>
    <dgm:pt modelId="{2E3C698F-63FA-4BA2-9378-9E85A510171E}" type="sibTrans" cxnId="{147AF90B-C94F-42EC-B6AB-703AA4F1D8FF}">
      <dgm:prSet/>
      <dgm:spPr/>
      <dgm:t>
        <a:bodyPr/>
        <a:lstStyle/>
        <a:p>
          <a:pPr algn="ctr"/>
          <a:endParaRPr lang="ru-RU"/>
        </a:p>
      </dgm:t>
    </dgm:pt>
    <dgm:pt modelId="{4625154A-20BB-4550-AA38-B3556EA69EA2}">
      <dgm:prSet phldrT="[Текст]" custT="1"/>
      <dgm:spPr/>
      <dgm:t>
        <a:bodyPr/>
        <a:lstStyle/>
        <a:p>
          <a:pPr algn="ctr"/>
          <a:r>
            <a:rPr lang="ru-RU" sz="2000" dirty="0" smtClean="0"/>
            <a:t>семейный клуб</a:t>
          </a:r>
          <a:endParaRPr lang="ru-RU" sz="2000" dirty="0"/>
        </a:p>
      </dgm:t>
    </dgm:pt>
    <dgm:pt modelId="{995B7DC4-8AB7-4AE5-AD5C-471FC583AF5C}" type="parTrans" cxnId="{2223F469-FF5B-4496-9D86-0C0BFBD8B0D7}">
      <dgm:prSet/>
      <dgm:spPr/>
      <dgm:t>
        <a:bodyPr/>
        <a:lstStyle/>
        <a:p>
          <a:pPr algn="ctr"/>
          <a:endParaRPr lang="ru-RU"/>
        </a:p>
      </dgm:t>
    </dgm:pt>
    <dgm:pt modelId="{90E8BF75-FF18-4FCD-B370-EF510B58034D}" type="sibTrans" cxnId="{2223F469-FF5B-4496-9D86-0C0BFBD8B0D7}">
      <dgm:prSet/>
      <dgm:spPr/>
      <dgm:t>
        <a:bodyPr/>
        <a:lstStyle/>
        <a:p>
          <a:pPr algn="ctr"/>
          <a:endParaRPr lang="ru-RU"/>
        </a:p>
      </dgm:t>
    </dgm:pt>
    <dgm:pt modelId="{F10B7B50-EDBC-405B-A6C5-A64B3D66B19F}">
      <dgm:prSet phldrT="[Текст]" phldr="1"/>
      <dgm:spPr/>
      <dgm:t>
        <a:bodyPr/>
        <a:lstStyle/>
        <a:p>
          <a:pPr algn="ctr"/>
          <a:endParaRPr lang="ru-RU"/>
        </a:p>
      </dgm:t>
    </dgm:pt>
    <dgm:pt modelId="{4EBD4B6B-CE68-443B-9F29-A25AD3ED515D}" type="parTrans" cxnId="{B50B990B-692B-4D24-9863-D6B95D362B48}">
      <dgm:prSet/>
      <dgm:spPr/>
      <dgm:t>
        <a:bodyPr/>
        <a:lstStyle/>
        <a:p>
          <a:pPr algn="ctr"/>
          <a:endParaRPr lang="ru-RU"/>
        </a:p>
      </dgm:t>
    </dgm:pt>
    <dgm:pt modelId="{9192D042-C2E3-4C90-A9A1-294D2CEE5BC3}" type="sibTrans" cxnId="{B50B990B-692B-4D24-9863-D6B95D362B48}">
      <dgm:prSet/>
      <dgm:spPr/>
      <dgm:t>
        <a:bodyPr/>
        <a:lstStyle/>
        <a:p>
          <a:pPr algn="ctr"/>
          <a:endParaRPr lang="ru-RU"/>
        </a:p>
      </dgm:t>
    </dgm:pt>
    <dgm:pt modelId="{58B14568-9BCD-4444-9D45-188DAFDFF2DD}">
      <dgm:prSet phldrT="[Текст]" custT="1"/>
      <dgm:spPr/>
      <dgm:t>
        <a:bodyPr/>
        <a:lstStyle/>
        <a:p>
          <a:pPr algn="ctr"/>
          <a:r>
            <a:rPr lang="ru-RU" sz="2000" dirty="0" smtClean="0"/>
            <a:t>сайт ДОУ собственный сайт </a:t>
          </a:r>
          <a:endParaRPr lang="ru-RU" sz="2000" dirty="0"/>
        </a:p>
      </dgm:t>
    </dgm:pt>
    <dgm:pt modelId="{684EAEEA-B998-417D-8952-9C7BB0AEFF0C}" type="parTrans" cxnId="{7904583E-6CA2-441E-8001-4846FA33BC25}">
      <dgm:prSet/>
      <dgm:spPr/>
      <dgm:t>
        <a:bodyPr/>
        <a:lstStyle/>
        <a:p>
          <a:pPr algn="ctr"/>
          <a:endParaRPr lang="ru-RU"/>
        </a:p>
      </dgm:t>
    </dgm:pt>
    <dgm:pt modelId="{79105CDC-4B73-4D95-BF87-53772BB39FD8}" type="sibTrans" cxnId="{7904583E-6CA2-441E-8001-4846FA33BC25}">
      <dgm:prSet/>
      <dgm:spPr/>
      <dgm:t>
        <a:bodyPr/>
        <a:lstStyle/>
        <a:p>
          <a:pPr algn="ctr"/>
          <a:endParaRPr lang="ru-RU"/>
        </a:p>
      </dgm:t>
    </dgm:pt>
    <dgm:pt modelId="{3C4007A7-EE89-41EC-9318-6005A1708A43}">
      <dgm:prSet phldrT="[Текст]" custT="1"/>
      <dgm:spPr/>
      <dgm:t>
        <a:bodyPr/>
        <a:lstStyle/>
        <a:p>
          <a:pPr algn="ctr"/>
          <a:r>
            <a:rPr lang="ru-RU" sz="2000" dirty="0" smtClean="0"/>
            <a:t>рекламная информация</a:t>
          </a:r>
          <a:endParaRPr lang="ru-RU" sz="3300" dirty="0"/>
        </a:p>
      </dgm:t>
    </dgm:pt>
    <dgm:pt modelId="{CC8D1936-C3AD-439D-8E71-45E98599C220}" type="parTrans" cxnId="{6652C676-534F-435D-9ACA-0D6A05AFFDE6}">
      <dgm:prSet/>
      <dgm:spPr/>
      <dgm:t>
        <a:bodyPr/>
        <a:lstStyle/>
        <a:p>
          <a:pPr algn="ctr"/>
          <a:endParaRPr lang="ru-RU"/>
        </a:p>
      </dgm:t>
    </dgm:pt>
    <dgm:pt modelId="{BE0A8F00-9D4E-4894-A224-F0C9256E8D9F}" type="sibTrans" cxnId="{6652C676-534F-435D-9ACA-0D6A05AFFDE6}">
      <dgm:prSet/>
      <dgm:spPr/>
      <dgm:t>
        <a:bodyPr/>
        <a:lstStyle/>
        <a:p>
          <a:pPr algn="ctr"/>
          <a:endParaRPr lang="ru-RU"/>
        </a:p>
      </dgm:t>
    </dgm:pt>
    <dgm:pt modelId="{0825115F-0DC2-4B7C-82FE-DC8ED49B35A1}">
      <dgm:prSet phldrT="[Текст]" custT="1"/>
      <dgm:spPr/>
      <dgm:t>
        <a:bodyPr/>
        <a:lstStyle/>
        <a:p>
          <a:pPr algn="ctr"/>
          <a:r>
            <a:rPr lang="ru-RU" sz="2000" dirty="0" smtClean="0"/>
            <a:t>семейный театр</a:t>
          </a:r>
          <a:endParaRPr lang="ru-RU" sz="2000" dirty="0"/>
        </a:p>
      </dgm:t>
    </dgm:pt>
    <dgm:pt modelId="{AF8D528C-DD82-48CD-93B7-8D10271D5D14}" type="parTrans" cxnId="{A41854A6-31AB-4784-8F7D-643AF0FDFB75}">
      <dgm:prSet/>
      <dgm:spPr/>
      <dgm:t>
        <a:bodyPr/>
        <a:lstStyle/>
        <a:p>
          <a:pPr algn="ctr"/>
          <a:endParaRPr lang="ru-RU"/>
        </a:p>
      </dgm:t>
    </dgm:pt>
    <dgm:pt modelId="{8B4D89D9-F25B-4A5C-A54F-99320A2490C0}" type="sibTrans" cxnId="{A41854A6-31AB-4784-8F7D-643AF0FDFB75}">
      <dgm:prSet/>
      <dgm:spPr/>
      <dgm:t>
        <a:bodyPr/>
        <a:lstStyle/>
        <a:p>
          <a:pPr algn="ctr"/>
          <a:endParaRPr lang="ru-RU"/>
        </a:p>
      </dgm:t>
    </dgm:pt>
    <dgm:pt modelId="{AC7E668B-C6B2-43C7-AEAD-9EE27E8A9FA2}">
      <dgm:prSet phldrT="[Текст]" custT="1"/>
      <dgm:spPr/>
      <dgm:t>
        <a:bodyPr/>
        <a:lstStyle/>
        <a:p>
          <a:pPr algn="ctr"/>
          <a:r>
            <a:rPr lang="ru-RU" sz="2000" dirty="0" smtClean="0"/>
            <a:t>родительская почта</a:t>
          </a:r>
          <a:endParaRPr lang="ru-RU" sz="2000" dirty="0"/>
        </a:p>
      </dgm:t>
    </dgm:pt>
    <dgm:pt modelId="{ACC3BB0B-54D0-42E3-901E-40623ACB4FA7}" type="parTrans" cxnId="{BF6314EB-3316-4D92-9451-FD8EF5476CF8}">
      <dgm:prSet/>
      <dgm:spPr/>
      <dgm:t>
        <a:bodyPr/>
        <a:lstStyle/>
        <a:p>
          <a:pPr algn="ctr"/>
          <a:endParaRPr lang="ru-RU"/>
        </a:p>
      </dgm:t>
    </dgm:pt>
    <dgm:pt modelId="{500E800A-B2F4-48F6-85A2-78B0B7AF169A}" type="sibTrans" cxnId="{BF6314EB-3316-4D92-9451-FD8EF5476CF8}">
      <dgm:prSet/>
      <dgm:spPr/>
      <dgm:t>
        <a:bodyPr/>
        <a:lstStyle/>
        <a:p>
          <a:pPr algn="ctr"/>
          <a:endParaRPr lang="ru-RU"/>
        </a:p>
      </dgm:t>
    </dgm:pt>
    <dgm:pt modelId="{3E864E21-2210-4719-981B-D290BE0B8D37}">
      <dgm:prSet phldrT="[Текст]" custT="1"/>
      <dgm:spPr/>
      <dgm:t>
        <a:bodyPr/>
        <a:lstStyle/>
        <a:p>
          <a:pPr algn="ctr"/>
          <a:endParaRPr lang="ru-RU" sz="2000" dirty="0"/>
        </a:p>
      </dgm:t>
    </dgm:pt>
    <dgm:pt modelId="{D5454AD8-FDFF-4C1E-84CF-1F64B5E8C365}" type="parTrans" cxnId="{547E96DE-F215-4416-BD38-55AB6307E1DC}">
      <dgm:prSet/>
      <dgm:spPr/>
      <dgm:t>
        <a:bodyPr/>
        <a:lstStyle/>
        <a:p>
          <a:pPr algn="ctr"/>
          <a:endParaRPr lang="ru-RU"/>
        </a:p>
      </dgm:t>
    </dgm:pt>
    <dgm:pt modelId="{1F242A6A-F823-43F4-8162-800BFFDEEB6B}" type="sibTrans" cxnId="{547E96DE-F215-4416-BD38-55AB6307E1DC}">
      <dgm:prSet/>
      <dgm:spPr/>
      <dgm:t>
        <a:bodyPr/>
        <a:lstStyle/>
        <a:p>
          <a:pPr algn="ctr"/>
          <a:endParaRPr lang="ru-RU"/>
        </a:p>
      </dgm:t>
    </dgm:pt>
    <dgm:pt modelId="{EF171394-2273-4BC0-8233-32793D56FE41}">
      <dgm:prSet phldrT="[Текст]" custT="1"/>
      <dgm:spPr/>
      <dgm:t>
        <a:bodyPr/>
        <a:lstStyle/>
        <a:p>
          <a:pPr algn="ctr"/>
          <a:r>
            <a:rPr lang="ru-RU" sz="2000" dirty="0" smtClean="0"/>
            <a:t>телефон доверия</a:t>
          </a:r>
          <a:endParaRPr lang="ru-RU" sz="2000" dirty="0"/>
        </a:p>
      </dgm:t>
    </dgm:pt>
    <dgm:pt modelId="{DB6EB862-4AC6-4F6A-8380-421AFB1563EC}" type="parTrans" cxnId="{F2EED808-6488-4F90-910C-C1FCDB936EF3}">
      <dgm:prSet/>
      <dgm:spPr/>
      <dgm:t>
        <a:bodyPr/>
        <a:lstStyle/>
        <a:p>
          <a:pPr algn="ctr"/>
          <a:endParaRPr lang="ru-RU"/>
        </a:p>
      </dgm:t>
    </dgm:pt>
    <dgm:pt modelId="{E4A8178F-56B3-4478-822F-0BDF212138DD}" type="sibTrans" cxnId="{F2EED808-6488-4F90-910C-C1FCDB936EF3}">
      <dgm:prSet/>
      <dgm:spPr/>
      <dgm:t>
        <a:bodyPr/>
        <a:lstStyle/>
        <a:p>
          <a:pPr algn="ctr"/>
          <a:endParaRPr lang="ru-RU"/>
        </a:p>
      </dgm:t>
    </dgm:pt>
    <dgm:pt modelId="{DA49E18C-A8CB-4D15-B045-19F1CD830EC6}">
      <dgm:prSet phldrT="[Текст]" custT="1"/>
      <dgm:spPr/>
      <dgm:t>
        <a:bodyPr/>
        <a:lstStyle/>
        <a:p>
          <a:pPr algn="ctr"/>
          <a:r>
            <a:rPr lang="ru-RU" sz="2000" dirty="0" smtClean="0"/>
            <a:t>семейная библиотека</a:t>
          </a:r>
          <a:endParaRPr lang="ru-RU" sz="2000" dirty="0"/>
        </a:p>
      </dgm:t>
    </dgm:pt>
    <dgm:pt modelId="{D1D2132D-9338-4E2B-B7BA-5AD9DF28D6F9}" type="parTrans" cxnId="{59A274C4-B8C0-4386-BDFE-3EA6758C8B0D}">
      <dgm:prSet/>
      <dgm:spPr/>
      <dgm:t>
        <a:bodyPr/>
        <a:lstStyle/>
        <a:p>
          <a:pPr algn="ctr"/>
          <a:endParaRPr lang="ru-RU"/>
        </a:p>
      </dgm:t>
    </dgm:pt>
    <dgm:pt modelId="{6948C998-C99F-4EE9-8027-3320B6830CCC}" type="sibTrans" cxnId="{59A274C4-B8C0-4386-BDFE-3EA6758C8B0D}">
      <dgm:prSet/>
      <dgm:spPr/>
      <dgm:t>
        <a:bodyPr/>
        <a:lstStyle/>
        <a:p>
          <a:pPr algn="ctr"/>
          <a:endParaRPr lang="ru-RU"/>
        </a:p>
      </dgm:t>
    </dgm:pt>
    <dgm:pt modelId="{73CE72C5-8052-4C74-9336-6B7007B0D41C}">
      <dgm:prSet phldrT="[Текст]" custT="1"/>
      <dgm:spPr/>
      <dgm:t>
        <a:bodyPr/>
        <a:lstStyle/>
        <a:p>
          <a:pPr algn="ctr"/>
          <a:endParaRPr lang="ru-RU" sz="2000" dirty="0"/>
        </a:p>
      </dgm:t>
    </dgm:pt>
    <dgm:pt modelId="{99A05131-4922-40D7-8D62-596E66221DBB}" type="parTrans" cxnId="{E3BFC82A-2A5E-4C8B-A01A-C9E77032BC80}">
      <dgm:prSet/>
      <dgm:spPr/>
      <dgm:t>
        <a:bodyPr/>
        <a:lstStyle/>
        <a:p>
          <a:pPr algn="ctr"/>
          <a:endParaRPr lang="ru-RU"/>
        </a:p>
      </dgm:t>
    </dgm:pt>
    <dgm:pt modelId="{51427D85-087E-4D1A-88E3-EF925507C409}" type="sibTrans" cxnId="{E3BFC82A-2A5E-4C8B-A01A-C9E77032BC80}">
      <dgm:prSet/>
      <dgm:spPr/>
      <dgm:t>
        <a:bodyPr/>
        <a:lstStyle/>
        <a:p>
          <a:pPr algn="ctr"/>
          <a:endParaRPr lang="ru-RU"/>
        </a:p>
      </dgm:t>
    </dgm:pt>
    <dgm:pt modelId="{5B649E80-7A87-49A9-B05A-2CC3A5F4B9FD}">
      <dgm:prSet phldrT="[Текст]" custT="1"/>
      <dgm:spPr/>
      <dgm:t>
        <a:bodyPr/>
        <a:lstStyle/>
        <a:p>
          <a:pPr algn="ctr"/>
          <a:r>
            <a:rPr lang="ru-RU" sz="2000" dirty="0" smtClean="0"/>
            <a:t>вечер вопросов и ответов по теме</a:t>
          </a:r>
          <a:endParaRPr lang="ru-RU" sz="1800" dirty="0"/>
        </a:p>
      </dgm:t>
    </dgm:pt>
    <dgm:pt modelId="{5080E5A3-ECCF-4D17-B1D2-B8011475A7FB}" type="parTrans" cxnId="{689B7F31-FBDC-4540-B81B-D2989BC7DEBF}">
      <dgm:prSet/>
      <dgm:spPr/>
      <dgm:t>
        <a:bodyPr/>
        <a:lstStyle/>
        <a:p>
          <a:pPr algn="ctr"/>
          <a:endParaRPr lang="ru-RU"/>
        </a:p>
      </dgm:t>
    </dgm:pt>
    <dgm:pt modelId="{D6BB215A-7302-4100-A9D2-186706D2301A}" type="sibTrans" cxnId="{689B7F31-FBDC-4540-B81B-D2989BC7DEBF}">
      <dgm:prSet/>
      <dgm:spPr/>
      <dgm:t>
        <a:bodyPr/>
        <a:lstStyle/>
        <a:p>
          <a:pPr algn="ctr"/>
          <a:endParaRPr lang="ru-RU"/>
        </a:p>
      </dgm:t>
    </dgm:pt>
    <dgm:pt modelId="{637298F8-1F03-495D-BB60-41521ED2FC65}">
      <dgm:prSet phldrT="[Текст]" custT="1"/>
      <dgm:spPr/>
      <dgm:t>
        <a:bodyPr/>
        <a:lstStyle/>
        <a:p>
          <a:pPr algn="ctr"/>
          <a:r>
            <a:rPr lang="ru-RU" sz="2000" dirty="0" smtClean="0"/>
            <a:t>видеоролики ,презентации</a:t>
          </a:r>
          <a:endParaRPr lang="ru-RU" sz="2000" dirty="0"/>
        </a:p>
      </dgm:t>
    </dgm:pt>
    <dgm:pt modelId="{DC296D79-A07B-426A-922D-D08BF1914DE4}" type="parTrans" cxnId="{F660D76F-31D8-41F1-AE30-4FB600C69FDD}">
      <dgm:prSet/>
      <dgm:spPr/>
      <dgm:t>
        <a:bodyPr/>
        <a:lstStyle/>
        <a:p>
          <a:pPr algn="ctr"/>
          <a:endParaRPr lang="ru-RU"/>
        </a:p>
      </dgm:t>
    </dgm:pt>
    <dgm:pt modelId="{31024BEF-F396-4EC9-9694-F516AD2A2FD0}" type="sibTrans" cxnId="{F660D76F-31D8-41F1-AE30-4FB600C69FDD}">
      <dgm:prSet/>
      <dgm:spPr/>
      <dgm:t>
        <a:bodyPr/>
        <a:lstStyle/>
        <a:p>
          <a:pPr algn="ctr"/>
          <a:endParaRPr lang="ru-RU"/>
        </a:p>
      </dgm:t>
    </dgm:pt>
    <dgm:pt modelId="{79E5F8B1-657D-4D70-9616-DD374F0B28A8}">
      <dgm:prSet phldrT="[Текст]" custT="1"/>
      <dgm:spPr/>
      <dgm:t>
        <a:bodyPr/>
        <a:lstStyle/>
        <a:p>
          <a:pPr algn="ctr"/>
          <a:r>
            <a:rPr lang="ru-RU" sz="2000" dirty="0" smtClean="0"/>
            <a:t> газета, журнал.</a:t>
          </a:r>
          <a:endParaRPr lang="ru-RU" sz="3300" dirty="0"/>
        </a:p>
      </dgm:t>
    </dgm:pt>
    <dgm:pt modelId="{620E63E8-B832-467F-BAB5-21D0CF8C4124}" type="parTrans" cxnId="{82CBD6FB-209C-4157-B393-F89CA8C85012}">
      <dgm:prSet/>
      <dgm:spPr/>
      <dgm:t>
        <a:bodyPr/>
        <a:lstStyle/>
        <a:p>
          <a:endParaRPr lang="ru-RU"/>
        </a:p>
      </dgm:t>
    </dgm:pt>
    <dgm:pt modelId="{9D13BEBD-211E-477A-9221-03DAF97DBE5A}" type="sibTrans" cxnId="{82CBD6FB-209C-4157-B393-F89CA8C85012}">
      <dgm:prSet/>
      <dgm:spPr/>
      <dgm:t>
        <a:bodyPr/>
        <a:lstStyle/>
        <a:p>
          <a:endParaRPr lang="ru-RU"/>
        </a:p>
      </dgm:t>
    </dgm:pt>
    <dgm:pt modelId="{46F3FC2B-EB05-441E-97BA-26A9364585DA}" type="pres">
      <dgm:prSet presAssocID="{9A4BB66A-44C0-4DC4-BA33-C014785FB18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53807B-9650-4752-A7C5-598F4083B43F}" type="pres">
      <dgm:prSet presAssocID="{61B488F0-BCB2-41B0-8DB0-8EF3337EB150}" presName="composite" presStyleCnt="0"/>
      <dgm:spPr/>
    </dgm:pt>
    <dgm:pt modelId="{26EDD3C1-0C2E-47C2-96B5-74BF72FDEDAC}" type="pres">
      <dgm:prSet presAssocID="{61B488F0-BCB2-41B0-8DB0-8EF3337EB15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A41200-E25B-43F9-8A19-1F496F76DADE}" type="pres">
      <dgm:prSet presAssocID="{61B488F0-BCB2-41B0-8DB0-8EF3337EB15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C13C4C-8BF8-4C21-9D77-075A00257430}" type="pres">
      <dgm:prSet presAssocID="{C9287A65-7BF0-4FAB-B7EC-0F9E19AE7415}" presName="sp" presStyleCnt="0"/>
      <dgm:spPr/>
    </dgm:pt>
    <dgm:pt modelId="{9BD93B7A-7923-4CAF-8CE5-E2091C506903}" type="pres">
      <dgm:prSet presAssocID="{39B24DDB-D7D5-4F72-AF09-E15762632B27}" presName="composite" presStyleCnt="0"/>
      <dgm:spPr/>
    </dgm:pt>
    <dgm:pt modelId="{13D72D2A-E781-4BE2-8C6F-BD41928432DB}" type="pres">
      <dgm:prSet presAssocID="{39B24DDB-D7D5-4F72-AF09-E15762632B2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402873-7D2B-4136-B493-1BECE60DA875}" type="pres">
      <dgm:prSet presAssocID="{39B24DDB-D7D5-4F72-AF09-E15762632B2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C5CAD-F89A-4A54-8537-0C637909AC60}" type="pres">
      <dgm:prSet presAssocID="{0E33E5C8-C991-4C81-AC89-B9F3B6742F49}" presName="sp" presStyleCnt="0"/>
      <dgm:spPr/>
    </dgm:pt>
    <dgm:pt modelId="{17658FA6-CAD3-42D6-BC30-41F19E2E54E3}" type="pres">
      <dgm:prSet presAssocID="{F10B7B50-EDBC-405B-A6C5-A64B3D66B19F}" presName="composite" presStyleCnt="0"/>
      <dgm:spPr/>
    </dgm:pt>
    <dgm:pt modelId="{885496F1-1879-47C3-9D59-948F7690217D}" type="pres">
      <dgm:prSet presAssocID="{F10B7B50-EDBC-405B-A6C5-A64B3D66B19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00FFEE-4F91-4CAF-A665-493D7745772F}" type="pres">
      <dgm:prSet presAssocID="{F10B7B50-EDBC-405B-A6C5-A64B3D66B19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50B990B-692B-4D24-9863-D6B95D362B48}" srcId="{9A4BB66A-44C0-4DC4-BA33-C014785FB180}" destId="{F10B7B50-EDBC-405B-A6C5-A64B3D66B19F}" srcOrd="2" destOrd="0" parTransId="{4EBD4B6B-CE68-443B-9F29-A25AD3ED515D}" sibTransId="{9192D042-C2E3-4C90-A9A1-294D2CEE5BC3}"/>
    <dgm:cxn modelId="{5E1330BA-1018-48AD-AD18-B026B3EFA3C3}" type="presOf" srcId="{AC7E668B-C6B2-43C7-AEAD-9EE27E8A9FA2}" destId="{10A41200-E25B-43F9-8A19-1F496F76DADE}" srcOrd="0" destOrd="3" presId="urn:microsoft.com/office/officeart/2005/8/layout/chevron2"/>
    <dgm:cxn modelId="{D19E6013-C520-47DA-A049-63D157018094}" srcId="{9A4BB66A-44C0-4DC4-BA33-C014785FB180}" destId="{39B24DDB-D7D5-4F72-AF09-E15762632B27}" srcOrd="1" destOrd="0" parTransId="{53CE05A5-87A6-4087-856B-10C882545159}" sibTransId="{0E33E5C8-C991-4C81-AC89-B9F3B6742F49}"/>
    <dgm:cxn modelId="{D33A58A7-00AE-4538-AFF1-4FEE38F19D9D}" type="presOf" srcId="{39B24DDB-D7D5-4F72-AF09-E15762632B27}" destId="{13D72D2A-E781-4BE2-8C6F-BD41928432DB}" srcOrd="0" destOrd="0" presId="urn:microsoft.com/office/officeart/2005/8/layout/chevron2"/>
    <dgm:cxn modelId="{C9DD1D28-AF40-4E9F-AF1E-EF4F843F51C0}" type="presOf" srcId="{4625154A-20BB-4550-AA38-B3556EA69EA2}" destId="{D1402873-7D2B-4136-B493-1BECE60DA875}" srcOrd="0" destOrd="2" presId="urn:microsoft.com/office/officeart/2005/8/layout/chevron2"/>
    <dgm:cxn modelId="{7F65F09B-B3F9-4465-842A-DFDC7CA8773E}" type="presOf" srcId="{EF171394-2273-4BC0-8233-32793D56FE41}" destId="{D1402873-7D2B-4136-B493-1BECE60DA875}" srcOrd="0" destOrd="3" presId="urn:microsoft.com/office/officeart/2005/8/layout/chevron2"/>
    <dgm:cxn modelId="{9BC7840D-EDE9-4987-986A-F0CDA4468EF8}" type="presOf" srcId="{61B488F0-BCB2-41B0-8DB0-8EF3337EB150}" destId="{26EDD3C1-0C2E-47C2-96B5-74BF72FDEDAC}" srcOrd="0" destOrd="0" presId="urn:microsoft.com/office/officeart/2005/8/layout/chevron2"/>
    <dgm:cxn modelId="{E3BFC82A-2A5E-4C8B-A01A-C9E77032BC80}" srcId="{39B24DDB-D7D5-4F72-AF09-E15762632B27}" destId="{73CE72C5-8052-4C74-9336-6B7007B0D41C}" srcOrd="0" destOrd="0" parTransId="{99A05131-4922-40D7-8D62-596E66221DBB}" sibTransId="{51427D85-087E-4D1A-88E3-EF925507C409}"/>
    <dgm:cxn modelId="{F7EC08E5-F188-443E-A802-B3B6DFCDB3A3}" type="presOf" srcId="{637298F8-1F03-495D-BB60-41521ED2FC65}" destId="{B600FFEE-4F91-4CAF-A665-493D7745772F}" srcOrd="0" destOrd="1" presId="urn:microsoft.com/office/officeart/2005/8/layout/chevron2"/>
    <dgm:cxn modelId="{9671216D-FAF0-49FB-BA0E-6FCEEA3D6312}" type="presOf" srcId="{79E5F8B1-657D-4D70-9616-DD374F0B28A8}" destId="{B600FFEE-4F91-4CAF-A665-493D7745772F}" srcOrd="0" destOrd="3" presId="urn:microsoft.com/office/officeart/2005/8/layout/chevron2"/>
    <dgm:cxn modelId="{00B6B65B-A721-40DC-A3DA-098453EB0993}" type="presOf" srcId="{9A4BB66A-44C0-4DC4-BA33-C014785FB180}" destId="{46F3FC2B-EB05-441E-97BA-26A9364585DA}" srcOrd="0" destOrd="0" presId="urn:microsoft.com/office/officeart/2005/8/layout/chevron2"/>
    <dgm:cxn modelId="{48CFE852-CE56-4A26-BC8A-88DB1BE1F543}" type="presOf" srcId="{BAEE063E-104C-4BDB-B801-F44AE4A17AFC}" destId="{10A41200-E25B-43F9-8A19-1F496F76DADE}" srcOrd="0" destOrd="0" presId="urn:microsoft.com/office/officeart/2005/8/layout/chevron2"/>
    <dgm:cxn modelId="{82CBD6FB-209C-4157-B393-F89CA8C85012}" srcId="{F10B7B50-EDBC-405B-A6C5-A64B3D66B19F}" destId="{79E5F8B1-657D-4D70-9616-DD374F0B28A8}" srcOrd="3" destOrd="0" parTransId="{620E63E8-B832-467F-BAB5-21D0CF8C4124}" sibTransId="{9D13BEBD-211E-477A-9221-03DAF97DBE5A}"/>
    <dgm:cxn modelId="{C4DA66C9-BBC4-4CC1-BD17-E541F4BE0EC8}" srcId="{9A4BB66A-44C0-4DC4-BA33-C014785FB180}" destId="{61B488F0-BCB2-41B0-8DB0-8EF3337EB150}" srcOrd="0" destOrd="0" parTransId="{7D7B6E1B-2125-415E-A65D-D2E49D30003C}" sibTransId="{C9287A65-7BF0-4FAB-B7EC-0F9E19AE7415}"/>
    <dgm:cxn modelId="{BF6314EB-3316-4D92-9451-FD8EF5476CF8}" srcId="{61B488F0-BCB2-41B0-8DB0-8EF3337EB150}" destId="{AC7E668B-C6B2-43C7-AEAD-9EE27E8A9FA2}" srcOrd="3" destOrd="0" parTransId="{ACC3BB0B-54D0-42E3-901E-40623ACB4FA7}" sibTransId="{500E800A-B2F4-48F6-85A2-78B0B7AF169A}"/>
    <dgm:cxn modelId="{9C00159A-7BEF-42FC-BA1D-D14A6881BB9A}" type="presOf" srcId="{0825115F-0DC2-4B7C-82FE-DC8ED49B35A1}" destId="{10A41200-E25B-43F9-8A19-1F496F76DADE}" srcOrd="0" destOrd="2" presId="urn:microsoft.com/office/officeart/2005/8/layout/chevron2"/>
    <dgm:cxn modelId="{A41854A6-31AB-4784-8F7D-643AF0FDFB75}" srcId="{61B488F0-BCB2-41B0-8DB0-8EF3337EB150}" destId="{0825115F-0DC2-4B7C-82FE-DC8ED49B35A1}" srcOrd="2" destOrd="0" parTransId="{AF8D528C-DD82-48CD-93B7-8D10271D5D14}" sibTransId="{8B4D89D9-F25B-4A5C-A54F-99320A2490C0}"/>
    <dgm:cxn modelId="{2631EC61-6C17-4BB4-B9B8-38849A8705B0}" type="presOf" srcId="{387868E8-BA9F-4008-8EB6-C3D8FDA2DD1D}" destId="{D1402873-7D2B-4136-B493-1BECE60DA875}" srcOrd="0" destOrd="1" presId="urn:microsoft.com/office/officeart/2005/8/layout/chevron2"/>
    <dgm:cxn modelId="{689B7F31-FBDC-4540-B81B-D2989BC7DEBF}" srcId="{61B488F0-BCB2-41B0-8DB0-8EF3337EB150}" destId="{5B649E80-7A87-49A9-B05A-2CC3A5F4B9FD}" srcOrd="1" destOrd="0" parTransId="{5080E5A3-ECCF-4D17-B1D2-B8011475A7FB}" sibTransId="{D6BB215A-7302-4100-A9D2-186706D2301A}"/>
    <dgm:cxn modelId="{FDBD332A-6815-4100-87B6-638122EA682E}" type="presOf" srcId="{DA49E18C-A8CB-4D15-B045-19F1CD830EC6}" destId="{D1402873-7D2B-4136-B493-1BECE60DA875}" srcOrd="0" destOrd="4" presId="urn:microsoft.com/office/officeart/2005/8/layout/chevron2"/>
    <dgm:cxn modelId="{F8B7FFF8-C672-4A0C-8702-BAED341A3100}" type="presOf" srcId="{3C4007A7-EE89-41EC-9318-6005A1708A43}" destId="{B600FFEE-4F91-4CAF-A665-493D7745772F}" srcOrd="0" destOrd="2" presId="urn:microsoft.com/office/officeart/2005/8/layout/chevron2"/>
    <dgm:cxn modelId="{9062F60E-3421-4029-B0FD-BB40FE98A56B}" type="presOf" srcId="{3E864E21-2210-4719-981B-D290BE0B8D37}" destId="{D1402873-7D2B-4136-B493-1BECE60DA875}" srcOrd="0" destOrd="5" presId="urn:microsoft.com/office/officeart/2005/8/layout/chevron2"/>
    <dgm:cxn modelId="{F2EED808-6488-4F90-910C-C1FCDB936EF3}" srcId="{39B24DDB-D7D5-4F72-AF09-E15762632B27}" destId="{EF171394-2273-4BC0-8233-32793D56FE41}" srcOrd="3" destOrd="0" parTransId="{DB6EB862-4AC6-4F6A-8380-421AFB1563EC}" sibTransId="{E4A8178F-56B3-4478-822F-0BDF212138DD}"/>
    <dgm:cxn modelId="{425011FB-A45A-4739-B667-240847649A7F}" type="presOf" srcId="{F10B7B50-EDBC-405B-A6C5-A64B3D66B19F}" destId="{885496F1-1879-47C3-9D59-948F7690217D}" srcOrd="0" destOrd="0" presId="urn:microsoft.com/office/officeart/2005/8/layout/chevron2"/>
    <dgm:cxn modelId="{F660D76F-31D8-41F1-AE30-4FB600C69FDD}" srcId="{F10B7B50-EDBC-405B-A6C5-A64B3D66B19F}" destId="{637298F8-1F03-495D-BB60-41521ED2FC65}" srcOrd="1" destOrd="0" parTransId="{DC296D79-A07B-426A-922D-D08BF1914DE4}" sibTransId="{31024BEF-F396-4EC9-9694-F516AD2A2FD0}"/>
    <dgm:cxn modelId="{6652C676-534F-435D-9ACA-0D6A05AFFDE6}" srcId="{F10B7B50-EDBC-405B-A6C5-A64B3D66B19F}" destId="{3C4007A7-EE89-41EC-9318-6005A1708A43}" srcOrd="2" destOrd="0" parTransId="{CC8D1936-C3AD-439D-8E71-45E98599C220}" sibTransId="{BE0A8F00-9D4E-4894-A224-F0C9256E8D9F}"/>
    <dgm:cxn modelId="{147AF90B-C94F-42EC-B6AB-703AA4F1D8FF}" srcId="{39B24DDB-D7D5-4F72-AF09-E15762632B27}" destId="{387868E8-BA9F-4008-8EB6-C3D8FDA2DD1D}" srcOrd="1" destOrd="0" parTransId="{51A2B58E-7548-4C4C-ABFB-396140D620E4}" sibTransId="{2E3C698F-63FA-4BA2-9378-9E85A510171E}"/>
    <dgm:cxn modelId="{24F8B734-30B0-4BA5-B836-8047C445E1BB}" srcId="{61B488F0-BCB2-41B0-8DB0-8EF3337EB150}" destId="{BAEE063E-104C-4BDB-B801-F44AE4A17AFC}" srcOrd="0" destOrd="0" parTransId="{512B41D5-FAC6-4FCB-9948-02CDB521C8AF}" sibTransId="{2832B669-8F6A-4EC3-880C-4393E2A898F7}"/>
    <dgm:cxn modelId="{5A18684D-BD92-4D6F-8065-82E2C564FCFC}" type="presOf" srcId="{5B649E80-7A87-49A9-B05A-2CC3A5F4B9FD}" destId="{10A41200-E25B-43F9-8A19-1F496F76DADE}" srcOrd="0" destOrd="1" presId="urn:microsoft.com/office/officeart/2005/8/layout/chevron2"/>
    <dgm:cxn modelId="{547E96DE-F215-4416-BD38-55AB6307E1DC}" srcId="{39B24DDB-D7D5-4F72-AF09-E15762632B27}" destId="{3E864E21-2210-4719-981B-D290BE0B8D37}" srcOrd="5" destOrd="0" parTransId="{D5454AD8-FDFF-4C1E-84CF-1F64B5E8C365}" sibTransId="{1F242A6A-F823-43F4-8162-800BFFDEEB6B}"/>
    <dgm:cxn modelId="{FF547160-5F56-43DC-A286-93EDF3B96076}" type="presOf" srcId="{73CE72C5-8052-4C74-9336-6B7007B0D41C}" destId="{D1402873-7D2B-4136-B493-1BECE60DA875}" srcOrd="0" destOrd="0" presId="urn:microsoft.com/office/officeart/2005/8/layout/chevron2"/>
    <dgm:cxn modelId="{59A274C4-B8C0-4386-BDFE-3EA6758C8B0D}" srcId="{39B24DDB-D7D5-4F72-AF09-E15762632B27}" destId="{DA49E18C-A8CB-4D15-B045-19F1CD830EC6}" srcOrd="4" destOrd="0" parTransId="{D1D2132D-9338-4E2B-B7BA-5AD9DF28D6F9}" sibTransId="{6948C998-C99F-4EE9-8027-3320B6830CCC}"/>
    <dgm:cxn modelId="{7904583E-6CA2-441E-8001-4846FA33BC25}" srcId="{F10B7B50-EDBC-405B-A6C5-A64B3D66B19F}" destId="{58B14568-9BCD-4444-9D45-188DAFDFF2DD}" srcOrd="0" destOrd="0" parTransId="{684EAEEA-B998-417D-8952-9C7BB0AEFF0C}" sibTransId="{79105CDC-4B73-4D95-BF87-53772BB39FD8}"/>
    <dgm:cxn modelId="{36C657AD-A328-4137-A569-389810D4D447}" type="presOf" srcId="{58B14568-9BCD-4444-9D45-188DAFDFF2DD}" destId="{B600FFEE-4F91-4CAF-A665-493D7745772F}" srcOrd="0" destOrd="0" presId="urn:microsoft.com/office/officeart/2005/8/layout/chevron2"/>
    <dgm:cxn modelId="{2223F469-FF5B-4496-9D86-0C0BFBD8B0D7}" srcId="{39B24DDB-D7D5-4F72-AF09-E15762632B27}" destId="{4625154A-20BB-4550-AA38-B3556EA69EA2}" srcOrd="2" destOrd="0" parTransId="{995B7DC4-8AB7-4AE5-AD5C-471FC583AF5C}" sibTransId="{90E8BF75-FF18-4FCD-B370-EF510B58034D}"/>
    <dgm:cxn modelId="{E01A646E-C2E9-4ECB-8362-8996D3D78F0C}" type="presParOf" srcId="{46F3FC2B-EB05-441E-97BA-26A9364585DA}" destId="{7053807B-9650-4752-A7C5-598F4083B43F}" srcOrd="0" destOrd="0" presId="urn:microsoft.com/office/officeart/2005/8/layout/chevron2"/>
    <dgm:cxn modelId="{F47A9A56-848B-4EAF-94A4-BC9E351E2428}" type="presParOf" srcId="{7053807B-9650-4752-A7C5-598F4083B43F}" destId="{26EDD3C1-0C2E-47C2-96B5-74BF72FDEDAC}" srcOrd="0" destOrd="0" presId="urn:microsoft.com/office/officeart/2005/8/layout/chevron2"/>
    <dgm:cxn modelId="{792E728B-3062-4BEB-A491-890E3631989A}" type="presParOf" srcId="{7053807B-9650-4752-A7C5-598F4083B43F}" destId="{10A41200-E25B-43F9-8A19-1F496F76DADE}" srcOrd="1" destOrd="0" presId="urn:microsoft.com/office/officeart/2005/8/layout/chevron2"/>
    <dgm:cxn modelId="{8A13A650-2B69-4BE2-9C7E-75404BC95842}" type="presParOf" srcId="{46F3FC2B-EB05-441E-97BA-26A9364585DA}" destId="{99C13C4C-8BF8-4C21-9D77-075A00257430}" srcOrd="1" destOrd="0" presId="urn:microsoft.com/office/officeart/2005/8/layout/chevron2"/>
    <dgm:cxn modelId="{AA3BF0D9-364B-4F8D-8E2A-3B7FCB1F7270}" type="presParOf" srcId="{46F3FC2B-EB05-441E-97BA-26A9364585DA}" destId="{9BD93B7A-7923-4CAF-8CE5-E2091C506903}" srcOrd="2" destOrd="0" presId="urn:microsoft.com/office/officeart/2005/8/layout/chevron2"/>
    <dgm:cxn modelId="{2B118A0D-4CA7-4AD3-A738-60354B5B63F9}" type="presParOf" srcId="{9BD93B7A-7923-4CAF-8CE5-E2091C506903}" destId="{13D72D2A-E781-4BE2-8C6F-BD41928432DB}" srcOrd="0" destOrd="0" presId="urn:microsoft.com/office/officeart/2005/8/layout/chevron2"/>
    <dgm:cxn modelId="{2BDE18D5-9868-45B6-8E9F-66BBC1FCC80C}" type="presParOf" srcId="{9BD93B7A-7923-4CAF-8CE5-E2091C506903}" destId="{D1402873-7D2B-4136-B493-1BECE60DA875}" srcOrd="1" destOrd="0" presId="urn:microsoft.com/office/officeart/2005/8/layout/chevron2"/>
    <dgm:cxn modelId="{E960D8A6-D041-4F20-BFB6-E97DF652E197}" type="presParOf" srcId="{46F3FC2B-EB05-441E-97BA-26A9364585DA}" destId="{236C5CAD-F89A-4A54-8537-0C637909AC60}" srcOrd="3" destOrd="0" presId="urn:microsoft.com/office/officeart/2005/8/layout/chevron2"/>
    <dgm:cxn modelId="{49DD61CC-8735-4725-86E7-A894C9386A49}" type="presParOf" srcId="{46F3FC2B-EB05-441E-97BA-26A9364585DA}" destId="{17658FA6-CAD3-42D6-BC30-41F19E2E54E3}" srcOrd="4" destOrd="0" presId="urn:microsoft.com/office/officeart/2005/8/layout/chevron2"/>
    <dgm:cxn modelId="{28227009-F4BB-4AAF-B180-985F3B081B00}" type="presParOf" srcId="{17658FA6-CAD3-42D6-BC30-41F19E2E54E3}" destId="{885496F1-1879-47C3-9D59-948F7690217D}" srcOrd="0" destOrd="0" presId="urn:microsoft.com/office/officeart/2005/8/layout/chevron2"/>
    <dgm:cxn modelId="{BAE42E46-6FE7-42BC-ACB9-9AB6719A424A}" type="presParOf" srcId="{17658FA6-CAD3-42D6-BC30-41F19E2E54E3}" destId="{B600FFEE-4F91-4CAF-A665-493D7745772F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A88357-C544-402A-ADD3-A60881263ED8}" type="datetimeFigureOut">
              <a:rPr lang="ru-RU" smtClean="0"/>
              <a:pPr/>
              <a:t>03.09.2017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04C85CA-E35F-4D52-95B2-4B767A543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88357-C544-402A-ADD3-A60881263ED8}" type="datetimeFigureOut">
              <a:rPr lang="ru-RU" smtClean="0"/>
              <a:pPr/>
              <a:t>03.09.2017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C85CA-E35F-4D52-95B2-4B767A543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0A88357-C544-402A-ADD3-A60881263ED8}" type="datetimeFigureOut">
              <a:rPr lang="ru-RU" smtClean="0"/>
              <a:pPr/>
              <a:t>03.09.2017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04C85CA-E35F-4D52-95B2-4B767A543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88357-C544-402A-ADD3-A60881263ED8}" type="datetimeFigureOut">
              <a:rPr lang="ru-RU" smtClean="0"/>
              <a:pPr/>
              <a:t>03.09.2017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C85CA-E35F-4D52-95B2-4B767A543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A88357-C544-402A-ADD3-A60881263ED8}" type="datetimeFigureOut">
              <a:rPr lang="ru-RU" smtClean="0"/>
              <a:pPr/>
              <a:t>03.09.2017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04C85CA-E35F-4D52-95B2-4B767A543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88357-C544-402A-ADD3-A60881263ED8}" type="datetimeFigureOut">
              <a:rPr lang="ru-RU" smtClean="0"/>
              <a:pPr/>
              <a:t>03.09.2017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C85CA-E35F-4D52-95B2-4B767A543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88357-C544-402A-ADD3-A60881263ED8}" type="datetimeFigureOut">
              <a:rPr lang="ru-RU" smtClean="0"/>
              <a:pPr/>
              <a:t>03.09.2017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C85CA-E35F-4D52-95B2-4B767A543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88357-C544-402A-ADD3-A60881263ED8}" type="datetimeFigureOut">
              <a:rPr lang="ru-RU" smtClean="0"/>
              <a:pPr/>
              <a:t>03.09.2017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C85CA-E35F-4D52-95B2-4B767A543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A88357-C544-402A-ADD3-A60881263ED8}" type="datetimeFigureOut">
              <a:rPr lang="ru-RU" smtClean="0"/>
              <a:pPr/>
              <a:t>03.09.2017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C85CA-E35F-4D52-95B2-4B767A543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88357-C544-402A-ADD3-A60881263ED8}" type="datetimeFigureOut">
              <a:rPr lang="ru-RU" smtClean="0"/>
              <a:pPr/>
              <a:t>03.09.2017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C85CA-E35F-4D52-95B2-4B767A543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A88357-C544-402A-ADD3-A60881263ED8}" type="datetimeFigureOut">
              <a:rPr lang="ru-RU" smtClean="0"/>
              <a:pPr/>
              <a:t>03.09.2017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4C85CA-E35F-4D52-95B2-4B767A543B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0A88357-C544-402A-ADD3-A60881263ED8}" type="datetimeFigureOut">
              <a:rPr lang="ru-RU" smtClean="0"/>
              <a:pPr/>
              <a:t>03.09.2017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4C85CA-E35F-4D52-95B2-4B767A543B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овлечение семьи в образовательный процесс в  рамках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ФГОС ДО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пути, решения.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Автор : Щербакова Т.В, воспитатель МБДОУ «Детский сад №17», г.Набережные Челны Республики Татарстан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</a:t>
            </a:r>
            <a:r>
              <a:rPr lang="ru-RU" sz="2700" dirty="0" smtClean="0">
                <a:solidFill>
                  <a:schemeClr val="tx2">
                    <a:lumMod val="75000"/>
                  </a:schemeClr>
                </a:solidFill>
              </a:rPr>
              <a:t>Какова реальная польза от включения семей в образовательную работу с детьми в детском саду:</a:t>
            </a:r>
            <a:endParaRPr lang="ru-RU" sz="27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86050" y="1714488"/>
            <a:ext cx="200026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эмоциональная </a:t>
            </a:r>
            <a:r>
              <a:rPr lang="ru-RU" b="1" dirty="0"/>
              <a:t>вовлеченность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57752" y="3929066"/>
            <a:ext cx="200026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оценивают </a:t>
            </a:r>
            <a:r>
              <a:rPr lang="ru-RU" sz="1400" b="1" dirty="0"/>
              <a:t>важность </a:t>
            </a:r>
            <a:r>
              <a:rPr lang="ru-RU" sz="1400" b="1" dirty="0" smtClean="0"/>
              <a:t>права ребенка на выбор</a:t>
            </a:r>
            <a:endParaRPr lang="ru-RU" sz="14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643042" y="2643182"/>
            <a:ext cx="200026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физическая </a:t>
            </a:r>
            <a:r>
              <a:rPr lang="ru-RU" b="1" dirty="0"/>
              <a:t>вовлеченность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14810" y="2643182"/>
            <a:ext cx="200026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сам  процесс </a:t>
            </a:r>
            <a:r>
              <a:rPr lang="ru-RU" b="1" dirty="0"/>
              <a:t>вовлеченности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928662" y="3857628"/>
            <a:ext cx="200026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непосредственное </a:t>
            </a:r>
            <a:r>
              <a:rPr lang="ru-RU" b="1" dirty="0"/>
              <a:t>присутствие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71604" y="5143512"/>
            <a:ext cx="200026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наблюдения </a:t>
            </a:r>
            <a:r>
              <a:rPr lang="ru-RU" sz="1400" b="1" dirty="0"/>
              <a:t>за своими детьми на фоне других детей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786182" y="5143512"/>
            <a:ext cx="2000264" cy="785818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могут наблюдать как ребенок находит друзей 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Что же полезного извлекают сами дети от присутствия членов семьи в группах? </a:t>
            </a:r>
            <a:endParaRPr lang="ru-RU" sz="31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43174" y="3071810"/>
            <a:ext cx="250033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улучшается </a:t>
            </a:r>
            <a:r>
              <a:rPr lang="ru-RU" b="1" dirty="0"/>
              <a:t>отношение и доверие к детскому саду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714488"/>
            <a:ext cx="250033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общаются </a:t>
            </a:r>
            <a:r>
              <a:rPr lang="ru-RU" b="1" dirty="0"/>
              <a:t>с семьями других </a:t>
            </a:r>
            <a:r>
              <a:rPr lang="ru-RU" b="1" dirty="0" smtClean="0"/>
              <a:t>детей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2066" y="1643050"/>
            <a:ext cx="250033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возможность </a:t>
            </a:r>
            <a:r>
              <a:rPr lang="ru-RU" b="1" dirty="0"/>
              <a:t>получить больше внимания от взрослых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4572008"/>
            <a:ext cx="250033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расширяется </a:t>
            </a:r>
            <a:r>
              <a:rPr lang="ru-RU" b="1" dirty="0"/>
              <a:t>круг взрослых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214810" y="4572008"/>
            <a:ext cx="2500330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получают </a:t>
            </a:r>
            <a:r>
              <a:rPr lang="ru-RU" b="1" dirty="0"/>
              <a:t>дополнительные стимулы </a:t>
            </a:r>
          </a:p>
        </p:txBody>
      </p:sp>
      <p:cxnSp>
        <p:nvCxnSpPr>
          <p:cNvPr id="12" name="Прямая со стрелкой 11"/>
          <p:cNvCxnSpPr>
            <a:stCxn id="2" idx="2"/>
          </p:cNvCxnSpPr>
          <p:nvPr/>
        </p:nvCxnSpPr>
        <p:spPr>
          <a:xfrm rot="5400000">
            <a:off x="2912742" y="550530"/>
            <a:ext cx="251448" cy="20764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2"/>
            <a:endCxn id="8" idx="0"/>
          </p:cNvCxnSpPr>
          <p:nvPr/>
        </p:nvCxnSpPr>
        <p:spPr>
          <a:xfrm rot="16200000" flipH="1">
            <a:off x="5109460" y="430279"/>
            <a:ext cx="180010" cy="22455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2" idx="2"/>
          </p:cNvCxnSpPr>
          <p:nvPr/>
        </p:nvCxnSpPr>
        <p:spPr>
          <a:xfrm rot="5400000">
            <a:off x="3234213" y="2229323"/>
            <a:ext cx="1608770" cy="762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2" idx="2"/>
          </p:cNvCxnSpPr>
          <p:nvPr/>
        </p:nvCxnSpPr>
        <p:spPr>
          <a:xfrm rot="16200000" flipH="1">
            <a:off x="3341370" y="2198370"/>
            <a:ext cx="3037530" cy="156687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/>
          <p:nvPr/>
        </p:nvCxnSpPr>
        <p:spPr>
          <a:xfrm rot="5400000">
            <a:off x="1376825" y="1837829"/>
            <a:ext cx="3180406" cy="221934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>Что полезного извлекают педагоги от вовлечения семьи в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ОП:</a:t>
            </a:r>
            <a: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2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5786" y="2643182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Обогащение содержания </a:t>
            </a:r>
            <a:r>
              <a:rPr lang="ru-RU" b="1" dirty="0"/>
              <a:t>своей работы с детьми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7224" y="4214818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Поддержка программы </a:t>
            </a:r>
            <a:r>
              <a:rPr lang="ru-RU" sz="1400" b="1" dirty="0"/>
              <a:t>и совместных проектов детей и взрослых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0694" y="4357694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/>
              <a:t>родители </a:t>
            </a:r>
            <a:r>
              <a:rPr lang="ru-RU" sz="1400" b="1" dirty="0"/>
              <a:t>будут охотнее отзываться на просьбы воспитателей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57818" y="2714620"/>
            <a:ext cx="2000264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/>
              <a:t>помогать </a:t>
            </a:r>
            <a:r>
              <a:rPr lang="ru-RU" sz="1600" b="1" dirty="0"/>
              <a:t>детям закреплять полученные знания дома </a:t>
            </a:r>
          </a:p>
        </p:txBody>
      </p:sp>
      <p:cxnSp>
        <p:nvCxnSpPr>
          <p:cNvPr id="10" name="Прямая со стрелкой 9"/>
          <p:cNvCxnSpPr>
            <a:stCxn id="2" idx="2"/>
            <a:endCxn id="5" idx="0"/>
          </p:cNvCxnSpPr>
          <p:nvPr/>
        </p:nvCxnSpPr>
        <p:spPr>
          <a:xfrm rot="5400000">
            <a:off x="2341238" y="907720"/>
            <a:ext cx="1180142" cy="22907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2" idx="2"/>
            <a:endCxn id="8" idx="0"/>
          </p:cNvCxnSpPr>
          <p:nvPr/>
        </p:nvCxnSpPr>
        <p:spPr>
          <a:xfrm rot="16200000" flipH="1">
            <a:off x="4591535" y="948205"/>
            <a:ext cx="1251580" cy="2281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2" idx="2"/>
          </p:cNvCxnSpPr>
          <p:nvPr/>
        </p:nvCxnSpPr>
        <p:spPr>
          <a:xfrm rot="5400000">
            <a:off x="2055486" y="2193604"/>
            <a:ext cx="2751778" cy="1290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2" idx="2"/>
          </p:cNvCxnSpPr>
          <p:nvPr/>
        </p:nvCxnSpPr>
        <p:spPr>
          <a:xfrm rot="16200000" flipH="1">
            <a:off x="3341370" y="2198370"/>
            <a:ext cx="2966092" cy="1495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Таким образом: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900" dirty="0" smtClean="0"/>
              <a:t>    Организация взаимодействия с семьёй – работа трудная, не имеющая готовых технологий и рецептов. Её успех определяется интуицией, инициативой и терпением педагогов. Использование как традиционных, так и новых форм взаимодействия с семьями воспитанников, позволяет достичь высокого качества образования детей, удовлетворить запросы родителей в интересах детей и тем самым создать то самое единое образовательное пространство для ребёнка, посещающего детский сад.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Спасибо за внимание!</a:t>
            </a:r>
            <a:endParaRPr lang="ru-RU" sz="4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Цель: вовлечение семьи в единое образовательное пространство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Задачи:</a:t>
            </a:r>
          </a:p>
          <a:p>
            <a:r>
              <a:rPr lang="ru-RU" sz="1800" dirty="0" smtClean="0"/>
              <a:t>установить партнерские отношения, учитывая личностно-ориентированный подход с соблюдением интересов семьи и ребенка;</a:t>
            </a:r>
          </a:p>
          <a:p>
            <a:r>
              <a:rPr lang="ru-RU" sz="1800" dirty="0" smtClean="0"/>
              <a:t>объединить усилия семьи и детского сада для развития и воспитания детей;</a:t>
            </a:r>
          </a:p>
          <a:p>
            <a:r>
              <a:rPr lang="ru-RU" sz="1800" dirty="0" smtClean="0"/>
              <a:t>создать атмосферу взаимопонимания, общности интересов, позитивный настрой на общение и доброжелательную </a:t>
            </a:r>
            <a:r>
              <a:rPr lang="ru-RU" sz="1800" dirty="0" err="1" smtClean="0"/>
              <a:t>взаимоподдержку</a:t>
            </a:r>
            <a:r>
              <a:rPr lang="ru-RU" sz="1800" dirty="0" smtClean="0"/>
              <a:t> родителей, воспитанников и педагогов детского сада;</a:t>
            </a:r>
          </a:p>
          <a:p>
            <a:r>
              <a:rPr lang="ru-RU" sz="1800" dirty="0" smtClean="0"/>
              <a:t> активизировать и обогащать умения родителей по воспитанию детей;</a:t>
            </a:r>
          </a:p>
          <a:p>
            <a:r>
              <a:rPr lang="ru-RU" sz="1800" dirty="0" smtClean="0"/>
              <a:t>поддерживать уверенность родителей в собственных педагогических возможностях. 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Основные принципы</a:t>
            </a:r>
            <a:r>
              <a:rPr lang="ru-RU" sz="2000" dirty="0" smtClean="0"/>
              <a:t> взаимодействия педагога и семьи воспитанника ДОУ по созданию единого пространства развития ребенка: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714488"/>
            <a:ext cx="485778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Принцип преемственности, согласованных действий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2285992"/>
            <a:ext cx="485778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 Принцип гуманного подхода к выстраиванию взаимоотношений семьи и ДОУ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2928934"/>
            <a:ext cx="485778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Принцип открытости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5786454"/>
            <a:ext cx="485778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Принцип обратной связи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3571876"/>
            <a:ext cx="485778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Принцип индивидуального подхода к каждой семье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4286256"/>
            <a:ext cx="485778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Принцип эффективности форм взаимодействия семьи и ДОУ </a:t>
            </a:r>
          </a:p>
        </p:txBody>
      </p:sp>
      <p:cxnSp>
        <p:nvCxnSpPr>
          <p:cNvPr id="15" name="Прямая со стрелкой 14"/>
          <p:cNvCxnSpPr>
            <a:stCxn id="4" idx="2"/>
            <a:endCxn id="6" idx="0"/>
          </p:cNvCxnSpPr>
          <p:nvPr/>
        </p:nvCxnSpPr>
        <p:spPr>
          <a:xfrm rot="5400000">
            <a:off x="3357554" y="2214554"/>
            <a:ext cx="14287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2"/>
            <a:endCxn id="7" idx="0"/>
          </p:cNvCxnSpPr>
          <p:nvPr/>
        </p:nvCxnSpPr>
        <p:spPr>
          <a:xfrm rot="5400000">
            <a:off x="3321835" y="2821777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7" idx="2"/>
            <a:endCxn id="11" idx="0"/>
          </p:cNvCxnSpPr>
          <p:nvPr/>
        </p:nvCxnSpPr>
        <p:spPr>
          <a:xfrm rot="5400000">
            <a:off x="3321835" y="3464719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12" idx="0"/>
          </p:cNvCxnSpPr>
          <p:nvPr/>
        </p:nvCxnSpPr>
        <p:spPr>
          <a:xfrm rot="5400000">
            <a:off x="3321835" y="4179099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1000100" y="5072074"/>
            <a:ext cx="4857784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Принцип партнерства </a:t>
            </a:r>
          </a:p>
        </p:txBody>
      </p:sp>
      <p:cxnSp>
        <p:nvCxnSpPr>
          <p:cNvPr id="28" name="Прямая со стрелкой 27"/>
          <p:cNvCxnSpPr>
            <a:stCxn id="12" idx="2"/>
            <a:endCxn id="26" idx="0"/>
          </p:cNvCxnSpPr>
          <p:nvPr/>
        </p:nvCxnSpPr>
        <p:spPr>
          <a:xfrm rot="5400000">
            <a:off x="3250397" y="4893479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26" idx="2"/>
            <a:endCxn id="10" idx="0"/>
          </p:cNvCxnSpPr>
          <p:nvPr/>
        </p:nvCxnSpPr>
        <p:spPr>
          <a:xfrm rot="5400000">
            <a:off x="3286116" y="5643578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Модель социального партнерства </a:t>
            </a:r>
            <a:r>
              <a:rPr lang="ru-RU" sz="4900" dirty="0" smtClean="0"/>
              <a:t>ДОУ</a:t>
            </a:r>
            <a:r>
              <a:rPr lang="ru-RU" dirty="0" smtClean="0"/>
              <a:t> и семьи</a:t>
            </a:r>
            <a:endParaRPr lang="ru-RU" dirty="0"/>
          </a:p>
        </p:txBody>
      </p:sp>
      <p:pic>
        <p:nvPicPr>
          <p:cNvPr id="1026" name="Picture 2" descr="C:\Documents and Settings\Максим\Рабочий стол\картинка для Али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785926"/>
            <a:ext cx="4812322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Основные подходы: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ребенок живет в семье, её влияние – основа развития и воспитания, её законы и ценности </a:t>
            </a:r>
            <a:r>
              <a:rPr lang="ru-RU" sz="1600" b="1" dirty="0" smtClean="0">
                <a:solidFill>
                  <a:srgbClr val="FF0000"/>
                </a:solidFill>
              </a:rPr>
              <a:t>приоритетны;</a:t>
            </a:r>
            <a:r>
              <a:rPr lang="ru-RU" sz="1600" b="1" dirty="0" smtClean="0"/>
              <a:t> </a:t>
            </a:r>
          </a:p>
          <a:p>
            <a:r>
              <a:rPr lang="ru-RU" sz="1600" dirty="0" smtClean="0"/>
              <a:t>признание </a:t>
            </a:r>
            <a:r>
              <a:rPr lang="ru-RU" sz="1600" b="1" dirty="0" smtClean="0">
                <a:solidFill>
                  <a:srgbClr val="FF0000"/>
                </a:solidFill>
              </a:rPr>
              <a:t>главенствующей роли </a:t>
            </a:r>
            <a:r>
              <a:rPr lang="ru-RU" sz="1600" b="1" dirty="0" smtClean="0"/>
              <a:t>семьи персоналом детского сада - от заведующего до младшего воспитателя; </a:t>
            </a:r>
          </a:p>
          <a:p>
            <a:r>
              <a:rPr lang="ru-RU" sz="1600" dirty="0" smtClean="0"/>
              <a:t>образование в дошкольной организации </a:t>
            </a:r>
            <a:r>
              <a:rPr lang="ru-RU" sz="1600" b="1" dirty="0" smtClean="0">
                <a:solidFill>
                  <a:srgbClr val="FF0000"/>
                </a:solidFill>
              </a:rPr>
              <a:t>«надстраивается</a:t>
            </a:r>
            <a:r>
              <a:rPr lang="ru-RU" sz="1600" b="1" dirty="0" smtClean="0"/>
              <a:t>» над этими отношениями ребенка и семьи; </a:t>
            </a:r>
          </a:p>
          <a:p>
            <a:r>
              <a:rPr lang="ru-RU" sz="1600" dirty="0" smtClean="0"/>
              <a:t>предоставляя родителям возможность участия во всех аспектах деятельности ДОУ, педагоги </a:t>
            </a:r>
            <a:r>
              <a:rPr lang="ru-RU" sz="1600" b="1" dirty="0" smtClean="0">
                <a:solidFill>
                  <a:srgbClr val="FF0000"/>
                </a:solidFill>
              </a:rPr>
              <a:t>увеличивают шансы ребенка </a:t>
            </a:r>
            <a:r>
              <a:rPr lang="ru-RU" sz="1600" b="1" dirty="0" smtClean="0"/>
              <a:t>на преуспевание и хороший эмоциональный фон. </a:t>
            </a:r>
          </a:p>
          <a:p>
            <a:r>
              <a:rPr lang="ru-RU" sz="1600" dirty="0" smtClean="0"/>
              <a:t>профессионализм педагога во многом определяется тем, насколько успешно он работает </a:t>
            </a:r>
            <a:r>
              <a:rPr lang="ru-RU" sz="1600" b="1" dirty="0" smtClean="0">
                <a:solidFill>
                  <a:srgbClr val="FF0000"/>
                </a:solidFill>
              </a:rPr>
              <a:t>в союзе </a:t>
            </a:r>
            <a:r>
              <a:rPr lang="ru-RU" sz="1600" b="1" dirty="0" smtClean="0"/>
              <a:t>с родителями ребенка. </a:t>
            </a:r>
          </a:p>
          <a:p>
            <a:r>
              <a:rPr lang="ru-RU" sz="1600" dirty="0" smtClean="0"/>
              <a:t>выстраивание педагогами продуктивного взаимодействия с семьями </a:t>
            </a:r>
            <a:r>
              <a:rPr lang="ru-RU" sz="1600" b="1" dirty="0" smtClean="0">
                <a:solidFill>
                  <a:srgbClr val="FF0000"/>
                </a:solidFill>
              </a:rPr>
              <a:t>необходимо</a:t>
            </a:r>
            <a:r>
              <a:rPr lang="ru-RU" sz="1600" b="1" dirty="0" smtClean="0"/>
              <a:t> им самим для успеха собственной профессиональной работы с детьми. </a:t>
            </a:r>
          </a:p>
          <a:p>
            <a:endParaRPr lang="ru-RU" sz="1400" b="1" dirty="0" smtClean="0"/>
          </a:p>
          <a:p>
            <a:pPr>
              <a:buNone/>
            </a:pPr>
            <a:endParaRPr lang="ru-RU" sz="1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С какими трудностями сталкивается воспитатель при вовлечении родителей в образовательный процесс :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большинство родителей озабочено решением проблемы в экономической сфере, а иногда в физическом выживании; </a:t>
            </a:r>
          </a:p>
          <a:p>
            <a:r>
              <a:rPr lang="ru-RU" sz="1400" dirty="0" smtClean="0"/>
              <a:t>убежденность многих семей в том, что заниматься развитием их детей обязаны государственные образовательные организации (</a:t>
            </a:r>
            <a:r>
              <a:rPr lang="ru-RU" sz="1400" dirty="0" err="1" smtClean="0"/>
              <a:t>д</a:t>
            </a:r>
            <a:r>
              <a:rPr lang="ru-RU" sz="1400" dirty="0" smtClean="0"/>
              <a:t>/сад, школа..) ; </a:t>
            </a:r>
          </a:p>
          <a:p>
            <a:r>
              <a:rPr lang="ru-RU" sz="1400" dirty="0" smtClean="0"/>
              <a:t>отсутствие уважительного, терпеливого отношения между семьей и </a:t>
            </a:r>
            <a:r>
              <a:rPr lang="ru-RU" sz="1400" dirty="0" err="1" smtClean="0"/>
              <a:t>д</a:t>
            </a:r>
            <a:r>
              <a:rPr lang="ru-RU" sz="1400" dirty="0" smtClean="0"/>
              <a:t>/ садом; </a:t>
            </a:r>
          </a:p>
          <a:p>
            <a:r>
              <a:rPr lang="ru-RU" sz="1400" dirty="0" smtClean="0"/>
              <a:t>родители - это взрослые люди, имеющие свои установки и ценности, свое представление о воспитании, менять которые очень сложно; </a:t>
            </a:r>
          </a:p>
          <a:p>
            <a:r>
              <a:rPr lang="ru-RU" sz="1400" dirty="0" smtClean="0"/>
              <a:t>родители не осознают, как важно быть вовлеченным в образование своих детей; </a:t>
            </a:r>
          </a:p>
          <a:p>
            <a:r>
              <a:rPr lang="ru-RU" sz="1400" dirty="0" smtClean="0"/>
              <a:t>незнание воспитателя ребенка в семье; </a:t>
            </a:r>
          </a:p>
          <a:p>
            <a:r>
              <a:rPr lang="ru-RU" sz="1400" dirty="0" smtClean="0"/>
              <a:t>нежелание родителей участвовать в образовательной деятельности ребенка; </a:t>
            </a:r>
          </a:p>
          <a:p>
            <a:r>
              <a:rPr lang="ru-RU" sz="1400" dirty="0" smtClean="0"/>
              <a:t>не посещение родительских собраний; </a:t>
            </a:r>
          </a:p>
          <a:p>
            <a:r>
              <a:rPr lang="ru-RU" sz="1400" dirty="0" smtClean="0"/>
              <a:t>нехватка времени у родителей/ занятость родителей; </a:t>
            </a:r>
          </a:p>
          <a:p>
            <a:r>
              <a:rPr lang="ru-RU" sz="1400" dirty="0" smtClean="0"/>
              <a:t>отсутствие мотивации;</a:t>
            </a:r>
          </a:p>
          <a:p>
            <a:r>
              <a:rPr lang="ru-RU" sz="1400" dirty="0" smtClean="0"/>
              <a:t>отсутствие дисциплины; </a:t>
            </a:r>
          </a:p>
          <a:p>
            <a:r>
              <a:rPr lang="ru-RU" sz="1400" dirty="0" smtClean="0"/>
              <a:t>безграмотность; </a:t>
            </a:r>
          </a:p>
          <a:p>
            <a:r>
              <a:rPr lang="ru-RU" sz="1400" dirty="0" smtClean="0"/>
              <a:t>нежелание родителей признавать свои ошибки в воспитании. </a:t>
            </a:r>
          </a:p>
          <a:p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Какие трудности выделяют </a:t>
            </a:r>
            <a:r>
              <a:rPr lang="ru-RU" sz="2700" dirty="0" smtClean="0">
                <a:solidFill>
                  <a:srgbClr val="FF0000"/>
                </a:solidFill>
              </a:rPr>
              <a:t>родители</a:t>
            </a:r>
            <a:r>
              <a:rPr lang="ru-RU" sz="2700" dirty="0" smtClean="0"/>
              <a:t> при вовлечении их в образовательный процесс :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1928802"/>
            <a:ext cx="214314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 понимание образовательной программы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3571876"/>
            <a:ext cx="214314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Недостаточно свободного времени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86380" y="3571876"/>
            <a:ext cx="214314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Отсутствие мотивации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1928802"/>
            <a:ext cx="214314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Нежелание выполнять порученные задания с ребенком</a:t>
            </a:r>
            <a:endParaRPr lang="ru-RU" sz="1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28926" y="5214950"/>
            <a:ext cx="2143140" cy="1214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 Не видят смысла этим заниматься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традиционные Формы вовлечения родителей в </a:t>
            </a:r>
            <a:r>
              <a:rPr lang="ru-RU" sz="4400" dirty="0" smtClean="0"/>
              <a:t>ОП</a:t>
            </a:r>
            <a:r>
              <a:rPr lang="ru-RU" sz="3600" dirty="0" smtClean="0"/>
              <a:t>: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500174"/>
            <a:ext cx="628654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dirty="0"/>
              <a:t>родительские собрания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2000240"/>
            <a:ext cx="628654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беседы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2500306"/>
            <a:ext cx="628654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консультации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3000372"/>
            <a:ext cx="628654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анкетирование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85786" y="3500438"/>
            <a:ext cx="628654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практикумы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85786" y="4000504"/>
            <a:ext cx="628654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dirty="0"/>
              <a:t>семинары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85786" y="4500570"/>
            <a:ext cx="628654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наглядная информация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5000636"/>
            <a:ext cx="628654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выставки, конкурсы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5572140"/>
            <a:ext cx="628654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</a:t>
            </a:r>
            <a:r>
              <a:rPr lang="ru-RU" dirty="0" smtClean="0"/>
              <a:t>овместная проектная деятельность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85786" y="6143644"/>
            <a:ext cx="6286544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день открытых дверей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Нетрадиционные формы вовлечения родителей в </a:t>
            </a:r>
            <a:r>
              <a:rPr lang="ru-RU" sz="4000" dirty="0" smtClean="0"/>
              <a:t>ОП:</a:t>
            </a:r>
            <a:endParaRPr lang="ru-RU" sz="40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785786" y="1643050"/>
          <a:ext cx="6472254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217</TotalTime>
  <Words>631</Words>
  <Application>Microsoft Office PowerPoint</Application>
  <PresentationFormat>Экран (4:3)</PresentationFormat>
  <Paragraphs>114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Вовлечение семьи в образовательный процесс в  рамках ФГОС ДО:  пути, решения.</vt:lpstr>
      <vt:lpstr>Цель: вовлечение семьи в единое образовательное пространство</vt:lpstr>
      <vt:lpstr>Основные принципы взаимодействия педагога и семьи воспитанника ДОУ по созданию единого пространства развития ребенка:</vt:lpstr>
      <vt:lpstr>Модель социального партнерства ДОУ и семьи</vt:lpstr>
      <vt:lpstr> Основные подходы: </vt:lpstr>
      <vt:lpstr> С какими трудностями сталкивается воспитатель при вовлечении родителей в образовательный процесс :</vt:lpstr>
      <vt:lpstr> Какие трудности выделяют родители при вовлечении их в образовательный процесс :</vt:lpstr>
      <vt:lpstr> традиционные Формы вовлечения родителей в ОП: </vt:lpstr>
      <vt:lpstr>Нетрадиционные формы вовлечения родителей в ОП:</vt:lpstr>
      <vt:lpstr>         Какова реальная польза от включения семей в образовательную работу с детьми в детском саду:</vt:lpstr>
      <vt:lpstr> Что же полезного извлекают сами дети от присутствия членов семьи в группах? </vt:lpstr>
      <vt:lpstr>         Что полезного извлекают педагоги от вовлечения семьи в ОП: </vt:lpstr>
      <vt:lpstr>Таким образом: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Вовлечение семьи в образовательный процесс в  рамках ФГОС ДО:  пути, решения.</dc:title>
  <dc:creator>Максим</dc:creator>
  <cp:lastModifiedBy>Максим</cp:lastModifiedBy>
  <cp:revision>28</cp:revision>
  <dcterms:created xsi:type="dcterms:W3CDTF">2017-01-17T16:38:51Z</dcterms:created>
  <dcterms:modified xsi:type="dcterms:W3CDTF">2017-09-03T13:38:19Z</dcterms:modified>
</cp:coreProperties>
</file>