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4.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930"/>
    <a:srgbClr val="2C86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432"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Приготовить 3 банки 5 литровую, трехлитровую и 2 </a:t>
            </a:r>
            <a:r>
              <a:rPr lang="ru-RU" dirty="0" err="1" smtClean="0"/>
              <a:t>х</a:t>
            </a:r>
            <a:r>
              <a:rPr lang="ru-RU" dirty="0" smtClean="0"/>
              <a:t> литровую</a:t>
            </a:r>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dk2"/>
                </a:solidFill>
              </a:rPr>
              <a:pPr lvl="0" algn="r">
                <a:spcBef>
                  <a:spcPts val="0"/>
                </a:spcBef>
                <a:buNone/>
              </a:pPr>
              <a:t>‹#›</a:t>
            </a:fld>
            <a:endParaRPr lang="r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image" Target="../media/image6.jpeg"/><Relationship Id="rId5" Type="http://schemas.openxmlformats.org/officeDocument/2006/relationships/image" Target="http://static3.depositphotos.com/1003678/251/v/950/depositphotos_2516181-Glasses-with-water.jpg" TargetMode="External"/><Relationship Id="rId10" Type="http://schemas.openxmlformats.org/officeDocument/2006/relationships/image" Target="../media/image10.jpeg"/><Relationship Id="rId4" Type="http://schemas.openxmlformats.org/officeDocument/2006/relationships/image" Target="../media/image17.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image" Target="http://static3.depositphotos.com/1003678/251/v/950/depositphotos_2516181-Glasses-with-water.jpg"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8.jpe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0.gif"/><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13.xml"/><Relationship Id="rId6" Type="http://schemas.openxmlformats.org/officeDocument/2006/relationships/image" Target="../media/image6.jpeg"/><Relationship Id="rId5" Type="http://schemas.openxmlformats.org/officeDocument/2006/relationships/image" Target="../media/image23.jpeg"/><Relationship Id="rId10" Type="http://schemas.openxmlformats.org/officeDocument/2006/relationships/image" Target="../media/image10.jpeg"/><Relationship Id="rId4" Type="http://schemas.openxmlformats.org/officeDocument/2006/relationships/image" Target="../media/image22.jpe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hemeOverride" Target="../theme/themeOverride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5.png"/><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8.xml"/><Relationship Id="rId5" Type="http://schemas.openxmlformats.org/officeDocument/2006/relationships/image" Target="../media/image30.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hemeOverride" Target="../theme/themeOverride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1.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hemeOverride" Target="../theme/themeOverride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hemeOverride" Target="../theme/themeOverride2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http://img43.imageshack.us/img43/223/voilier.png" TargetMode="External"/><Relationship Id="rId5" Type="http://schemas.openxmlformats.org/officeDocument/2006/relationships/image" Target="../media/image12.pn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http://img43.imageshack.us/img43/223/voilier.pn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http://www.inaedis.com/wp-content/uploads/2013/02/autonomo.jpg" TargetMode="External"/><Relationship Id="rId10" Type="http://schemas.openxmlformats.org/officeDocument/2006/relationships/image" Target="../media/image10.jpeg"/><Relationship Id="rId4" Type="http://schemas.openxmlformats.org/officeDocument/2006/relationships/image" Target="../media/image13.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6.jpeg"/><Relationship Id="rId5" Type="http://schemas.openxmlformats.org/officeDocument/2006/relationships/image" Target="../media/image16.png"/><Relationship Id="rId10" Type="http://schemas.openxmlformats.org/officeDocument/2006/relationships/image" Target="../media/image10.jpeg"/><Relationship Id="rId4" Type="http://schemas.openxmlformats.org/officeDocument/2006/relationships/image" Target="../media/image15.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4" name="Рисунок 3" descr="464a99e248aedcd7fae87b3309af7c36.jpg"/>
          <p:cNvPicPr>
            <a:picLocks noChangeAspect="1"/>
          </p:cNvPicPr>
          <p:nvPr/>
        </p:nvPicPr>
        <p:blipFill>
          <a:blip r:embed="rId4"/>
          <a:stretch>
            <a:fillRect/>
          </a:stretch>
        </p:blipFill>
        <p:spPr>
          <a:xfrm>
            <a:off x="1071538" y="-357208"/>
            <a:ext cx="4157719" cy="5125852"/>
          </a:xfrm>
          <a:prstGeom prst="rect">
            <a:avLst/>
          </a:prstGeom>
          <a:effectLst>
            <a:softEdge rad="635000"/>
          </a:effectLst>
        </p:spPr>
      </p:pic>
      <p:sp>
        <p:nvSpPr>
          <p:cNvPr id="54" name="Shape 54"/>
          <p:cNvSpPr txBox="1">
            <a:spLocks noGrp="1"/>
          </p:cNvSpPr>
          <p:nvPr>
            <p:ph type="ctrTitle"/>
          </p:nvPr>
        </p:nvSpPr>
        <p:spPr>
          <a:xfrm>
            <a:off x="4857752" y="857238"/>
            <a:ext cx="4000496" cy="1928826"/>
          </a:xfrm>
          <a:prstGeom prst="rect">
            <a:avLst/>
          </a:prstGeom>
        </p:spPr>
        <p:txBody>
          <a:bodyPr lIns="91425" tIns="91425" rIns="91425" bIns="91425" anchor="b" anchorCtr="0">
            <a:noAutofit/>
          </a:bodyPr>
          <a:lstStyle/>
          <a:p>
            <a:pPr lvl="0">
              <a:spcBef>
                <a:spcPts val="0"/>
              </a:spcBef>
              <a:buNone/>
            </a:pPr>
            <a:r>
              <a:rPr lang="ru-RU" b="1" dirty="0" smtClean="0">
                <a:solidFill>
                  <a:srgbClr val="FF0000"/>
                </a:solidFill>
                <a:effectLst>
                  <a:outerShdw blurRad="38100" dist="38100" dir="2700000" algn="tl">
                    <a:srgbClr val="000000">
                      <a:alpha val="43137"/>
                    </a:srgbClr>
                  </a:outerShdw>
                </a:effectLst>
                <a:latin typeface="Arial Black" pitchFamily="34" charset="0"/>
              </a:rPr>
              <a:t>Что? Где? Когда?</a:t>
            </a:r>
            <a:endParaRPr b="1" dirty="0">
              <a:solidFill>
                <a:srgbClr val="FF0000"/>
              </a:solidFill>
              <a:effectLst>
                <a:outerShdw blurRad="38100" dist="38100" dir="2700000" algn="tl">
                  <a:srgbClr val="000000">
                    <a:alpha val="43137"/>
                  </a:srgbClr>
                </a:outerShdw>
              </a:effectLst>
              <a:latin typeface="Arial Black" pitchFamily="34" charset="0"/>
            </a:endParaRP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9"/>
            <a:ext cx="7500990" cy="785818"/>
          </a:xfrm>
        </p:spPr>
        <p:txBody>
          <a:bodyPr/>
          <a:lstStyle/>
          <a:p>
            <a:pPr algn="ctr"/>
            <a:r>
              <a:rPr lang="ru-RU" sz="4000" b="1" dirty="0" smtClean="0">
                <a:solidFill>
                  <a:srgbClr val="425222"/>
                </a:solidFill>
                <a:effectLst>
                  <a:outerShdw blurRad="38100" dist="38100" dir="2700000" algn="tl">
                    <a:srgbClr val="000000">
                      <a:alpha val="43137"/>
                    </a:srgbClr>
                  </a:outerShdw>
                </a:effectLst>
                <a:latin typeface="Arial Black" pitchFamily="34" charset="0"/>
              </a:rPr>
              <a:t>ВОПРОС № 5</a:t>
            </a:r>
            <a:endParaRPr lang="ru-RU" sz="4000" dirty="0">
              <a:latin typeface="Arial Black" pitchFamily="34" charset="0"/>
            </a:endParaRPr>
          </a:p>
        </p:txBody>
      </p:sp>
      <p:sp>
        <p:nvSpPr>
          <p:cNvPr id="3" name="Текст 2"/>
          <p:cNvSpPr>
            <a:spLocks noGrp="1"/>
          </p:cNvSpPr>
          <p:nvPr>
            <p:ph type="body" idx="1"/>
          </p:nvPr>
        </p:nvSpPr>
        <p:spPr>
          <a:xfrm>
            <a:off x="1643042" y="928676"/>
            <a:ext cx="7260696" cy="2490845"/>
          </a:xfrm>
        </p:spPr>
        <p:txBody>
          <a:bodyPr/>
          <a:lstStyle/>
          <a:p>
            <a:pPr algn="ctr"/>
            <a:r>
              <a:rPr lang="ru-RU" sz="2000" b="1" u="sng" dirty="0" smtClean="0">
                <a:solidFill>
                  <a:schemeClr val="tx1"/>
                </a:solidFill>
                <a:latin typeface="Arial Black" pitchFamily="34" charset="0"/>
              </a:rPr>
              <a:t>Стакан наполовину пуст или полон?</a:t>
            </a:r>
            <a:endParaRPr lang="ru-RU" sz="2000" dirty="0" smtClean="0">
              <a:solidFill>
                <a:schemeClr val="tx1"/>
              </a:solidFill>
              <a:latin typeface="Arial Black" pitchFamily="34" charset="0"/>
            </a:endParaRPr>
          </a:p>
          <a:p>
            <a:r>
              <a:rPr lang="ru-RU" sz="2000" dirty="0" smtClean="0">
                <a:solidFill>
                  <a:schemeClr val="tx1"/>
                </a:solidFill>
                <a:latin typeface="Arial Black" pitchFamily="34" charset="0"/>
              </a:rPr>
              <a:t>      В ряд стоят 6 стаканов.</a:t>
            </a:r>
          </a:p>
          <a:p>
            <a:r>
              <a:rPr lang="ru-RU" sz="2000" dirty="0" smtClean="0">
                <a:solidFill>
                  <a:schemeClr val="tx1"/>
                </a:solidFill>
                <a:latin typeface="Arial Black" pitchFamily="34" charset="0"/>
              </a:rPr>
              <a:t>    Дотронувшись только до одного стакана, добейтесь, чтобы пустые и полные стаканы чередовались.</a:t>
            </a:r>
          </a:p>
          <a:p>
            <a:endParaRPr lang="ru-RU" dirty="0"/>
          </a:p>
        </p:txBody>
      </p:sp>
      <p:pic>
        <p:nvPicPr>
          <p:cNvPr id="10"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2000232" y="3571882"/>
            <a:ext cx="1071570" cy="1389267"/>
          </a:xfrm>
          <a:prstGeom prst="rect">
            <a:avLst/>
          </a:prstGeom>
          <a:noFill/>
          <a:ln w="9525">
            <a:noFill/>
            <a:miter lim="800000"/>
            <a:headEnd/>
            <a:tailEnd/>
          </a:ln>
        </p:spPr>
      </p:pic>
      <p:pic>
        <p:nvPicPr>
          <p:cNvPr id="11"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3071803" y="3571882"/>
            <a:ext cx="1071570" cy="1389267"/>
          </a:xfrm>
          <a:prstGeom prst="rect">
            <a:avLst/>
          </a:prstGeom>
          <a:noFill/>
          <a:ln w="9525">
            <a:noFill/>
            <a:miter lim="800000"/>
            <a:headEnd/>
            <a:tailEnd/>
          </a:ln>
        </p:spPr>
      </p:pic>
      <p:pic>
        <p:nvPicPr>
          <p:cNvPr id="12"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4143372" y="3571882"/>
            <a:ext cx="1071570" cy="1389266"/>
          </a:xfrm>
          <a:prstGeom prst="rect">
            <a:avLst/>
          </a:prstGeom>
          <a:noFill/>
          <a:ln w="9525">
            <a:noFill/>
            <a:miter lim="800000"/>
            <a:headEnd/>
            <a:tailEnd/>
          </a:ln>
        </p:spPr>
      </p:pic>
      <p:pic>
        <p:nvPicPr>
          <p:cNvPr id="14"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5214944" y="3571883"/>
            <a:ext cx="1082525" cy="1357321"/>
          </a:xfrm>
          <a:prstGeom prst="rect">
            <a:avLst/>
          </a:prstGeom>
          <a:noFill/>
          <a:ln w="9525">
            <a:noFill/>
            <a:miter lim="800000"/>
            <a:headEnd/>
            <a:tailEnd/>
          </a:ln>
        </p:spPr>
      </p:pic>
      <p:pic>
        <p:nvPicPr>
          <p:cNvPr id="15"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6286512" y="3571882"/>
            <a:ext cx="1082526" cy="1357322"/>
          </a:xfrm>
          <a:prstGeom prst="rect">
            <a:avLst/>
          </a:prstGeom>
          <a:noFill/>
          <a:ln w="9525">
            <a:noFill/>
            <a:miter lim="800000"/>
            <a:headEnd/>
            <a:tailEnd/>
          </a:ln>
        </p:spPr>
      </p:pic>
      <p:pic>
        <p:nvPicPr>
          <p:cNvPr id="16"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7358082" y="3571882"/>
            <a:ext cx="1082527" cy="1357322"/>
          </a:xfrm>
          <a:prstGeom prst="rect">
            <a:avLst/>
          </a:prstGeom>
          <a:noFill/>
          <a:ln w="9525">
            <a:noFill/>
            <a:miter lim="800000"/>
            <a:headEnd/>
            <a:tailEnd/>
          </a:ln>
        </p:spPr>
      </p:pic>
      <p:pic>
        <p:nvPicPr>
          <p:cNvPr id="17" name="Рисунок 16" descr="2014-08-20-rektor-razdel-04.jpg"/>
          <p:cNvPicPr>
            <a:picLocks noChangeAspect="1"/>
          </p:cNvPicPr>
          <p:nvPr/>
        </p:nvPicPr>
        <p:blipFill>
          <a:blip r:embed="rId6"/>
          <a:stretch>
            <a:fillRect/>
          </a:stretch>
        </p:blipFill>
        <p:spPr>
          <a:xfrm>
            <a:off x="142844" y="1266022"/>
            <a:ext cx="1214446" cy="877100"/>
          </a:xfrm>
          <a:prstGeom prst="rect">
            <a:avLst/>
          </a:prstGeom>
          <a:effectLst>
            <a:softEdge rad="63500"/>
          </a:effectLst>
        </p:spPr>
      </p:pic>
      <p:pic>
        <p:nvPicPr>
          <p:cNvPr id="18" name="Рисунок 17"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19" name="Рисунок 18"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20" name="Рисунок 19"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21" name="Рисунок 20"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6"/>
            <a:ext cx="8832300" cy="803429"/>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5</a:t>
            </a:r>
            <a:endParaRPr lang="ru-RU" sz="4000" dirty="0">
              <a:latin typeface="Arial Black" pitchFamily="34" charset="0"/>
            </a:endParaRPr>
          </a:p>
        </p:txBody>
      </p:sp>
      <p:sp>
        <p:nvSpPr>
          <p:cNvPr id="3" name="Текст 2"/>
          <p:cNvSpPr>
            <a:spLocks noGrp="1"/>
          </p:cNvSpPr>
          <p:nvPr>
            <p:ph type="body" idx="1"/>
          </p:nvPr>
        </p:nvSpPr>
        <p:spPr>
          <a:xfrm>
            <a:off x="0" y="1152475"/>
            <a:ext cx="8832300" cy="1133523"/>
          </a:xfrm>
        </p:spPr>
        <p:txBody>
          <a:bodyPr/>
          <a:lstStyle/>
          <a:p>
            <a:pPr algn="ctr"/>
            <a:r>
              <a:rPr lang="ru-RU" sz="2800" b="1" dirty="0" smtClean="0">
                <a:solidFill>
                  <a:schemeClr val="tx1"/>
                </a:solidFill>
                <a:latin typeface="Arial Black" pitchFamily="34" charset="0"/>
              </a:rPr>
              <a:t>Перелить воду из второго стакана в пятый</a:t>
            </a:r>
          </a:p>
          <a:p>
            <a:pPr algn="ctr"/>
            <a:endParaRPr lang="ru-RU" dirty="0"/>
          </a:p>
        </p:txBody>
      </p:sp>
      <p:pic>
        <p:nvPicPr>
          <p:cNvPr id="4"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1714480" y="2500312"/>
            <a:ext cx="1071570" cy="1389267"/>
          </a:xfrm>
          <a:prstGeom prst="rect">
            <a:avLst/>
          </a:prstGeom>
          <a:noFill/>
          <a:ln w="9525">
            <a:noFill/>
            <a:miter lim="800000"/>
            <a:headEnd/>
            <a:tailEnd/>
          </a:ln>
        </p:spPr>
      </p:pic>
      <p:pic>
        <p:nvPicPr>
          <p:cNvPr id="5"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2786051" y="2500312"/>
            <a:ext cx="1071570" cy="1389267"/>
          </a:xfrm>
          <a:prstGeom prst="rect">
            <a:avLst/>
          </a:prstGeom>
          <a:noFill/>
          <a:ln w="9525">
            <a:noFill/>
            <a:miter lim="800000"/>
            <a:headEnd/>
            <a:tailEnd/>
          </a:ln>
        </p:spPr>
      </p:pic>
      <p:pic>
        <p:nvPicPr>
          <p:cNvPr id="6" name="Picture 2" descr="http://static3.depositphotos.com/1003678/251/v/950/depositphotos_2516181-Glasses-with-water.jpg"/>
          <p:cNvPicPr>
            <a:picLocks noChangeAspect="1" noChangeArrowheads="1"/>
          </p:cNvPicPr>
          <p:nvPr/>
        </p:nvPicPr>
        <p:blipFill>
          <a:blip r:embed="rId4" r:link="rId5" cstate="print"/>
          <a:srcRect l="57695" t="8195" r="15390" b="52303"/>
          <a:stretch>
            <a:fillRect/>
          </a:stretch>
        </p:blipFill>
        <p:spPr bwMode="auto">
          <a:xfrm>
            <a:off x="3857620" y="2500312"/>
            <a:ext cx="1071570" cy="1389266"/>
          </a:xfrm>
          <a:prstGeom prst="rect">
            <a:avLst/>
          </a:prstGeom>
          <a:noFill/>
          <a:ln w="9525">
            <a:noFill/>
            <a:miter lim="800000"/>
            <a:headEnd/>
            <a:tailEnd/>
          </a:ln>
        </p:spPr>
      </p:pic>
      <p:pic>
        <p:nvPicPr>
          <p:cNvPr id="7"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4929192" y="2500313"/>
            <a:ext cx="1082525" cy="1357321"/>
          </a:xfrm>
          <a:prstGeom prst="rect">
            <a:avLst/>
          </a:prstGeom>
          <a:noFill/>
          <a:ln w="9525">
            <a:noFill/>
            <a:miter lim="800000"/>
            <a:headEnd/>
            <a:tailEnd/>
          </a:ln>
        </p:spPr>
      </p:pic>
      <p:pic>
        <p:nvPicPr>
          <p:cNvPr id="8"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6000760" y="2500312"/>
            <a:ext cx="1082526" cy="1357322"/>
          </a:xfrm>
          <a:prstGeom prst="rect">
            <a:avLst/>
          </a:prstGeom>
          <a:noFill/>
          <a:ln w="9525">
            <a:noFill/>
            <a:miter lim="800000"/>
            <a:headEnd/>
            <a:tailEnd/>
          </a:ln>
        </p:spPr>
      </p:pic>
      <p:pic>
        <p:nvPicPr>
          <p:cNvPr id="9" name="Picture 6" descr="http://static3.depositphotos.com/1003678/251/v/950/depositphotos_2516181-Glasses-with-water.jpg"/>
          <p:cNvPicPr>
            <a:picLocks noChangeAspect="1" noChangeArrowheads="1"/>
          </p:cNvPicPr>
          <p:nvPr/>
        </p:nvPicPr>
        <p:blipFill>
          <a:blip r:embed="rId4" r:link="rId5" cstate="print"/>
          <a:srcRect l="16295" t="8781" r="56337" b="52303"/>
          <a:stretch>
            <a:fillRect/>
          </a:stretch>
        </p:blipFill>
        <p:spPr bwMode="auto">
          <a:xfrm>
            <a:off x="7072330" y="2500312"/>
            <a:ext cx="1082527" cy="1357322"/>
          </a:xfrm>
          <a:prstGeom prst="rect">
            <a:avLst/>
          </a:prstGeom>
          <a:noFill/>
          <a:ln w="9525">
            <a:noFill/>
            <a:miter lim="800000"/>
            <a:headEnd/>
            <a:tailEnd/>
          </a:ln>
        </p:spPr>
      </p:pic>
      <p:sp>
        <p:nvSpPr>
          <p:cNvPr id="10" name="Прямоугольник 9"/>
          <p:cNvSpPr/>
          <p:nvPr/>
        </p:nvSpPr>
        <p:spPr>
          <a:xfrm>
            <a:off x="1928794" y="4000510"/>
            <a:ext cx="6500858" cy="584775"/>
          </a:xfrm>
          <a:prstGeom prst="rect">
            <a:avLst/>
          </a:prstGeom>
        </p:spPr>
        <p:txBody>
          <a:bodyPr wrap="square">
            <a:spAutoFit/>
          </a:bodyPr>
          <a:lstStyle/>
          <a:p>
            <a:r>
              <a:rPr lang="ru-RU" sz="3200" b="1" dirty="0" smtClean="0"/>
              <a:t>1        2        3         4       5       6</a:t>
            </a:r>
            <a:endParaRPr lang="ru-RU" sz="3200" dirty="0"/>
          </a:p>
        </p:txBody>
      </p:sp>
    </p:spTree>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6" name="Рисунок 5" descr="recept-frantsuzskie-tosty-s-fruktovoi-salsoi-shag_3.jpg"/>
          <p:cNvPicPr>
            <a:picLocks noChangeAspect="1"/>
          </p:cNvPicPr>
          <p:nvPr/>
        </p:nvPicPr>
        <p:blipFill>
          <a:blip r:embed="rId4"/>
          <a:stretch>
            <a:fillRect/>
          </a:stretch>
        </p:blipFill>
        <p:spPr>
          <a:xfrm>
            <a:off x="5929322" y="0"/>
            <a:ext cx="3534429" cy="2357436"/>
          </a:xfrm>
          <a:prstGeom prst="rect">
            <a:avLst/>
          </a:prstGeom>
          <a:effectLst>
            <a:softEdge rad="635000"/>
          </a:effectLst>
        </p:spPr>
      </p:pic>
      <p:sp>
        <p:nvSpPr>
          <p:cNvPr id="2" name="Заголовок 1"/>
          <p:cNvSpPr>
            <a:spLocks noGrp="1"/>
          </p:cNvSpPr>
          <p:nvPr>
            <p:ph type="title"/>
          </p:nvPr>
        </p:nvSpPr>
        <p:spPr>
          <a:xfrm>
            <a:off x="1428728" y="71420"/>
            <a:ext cx="7572428" cy="785818"/>
          </a:xfrm>
        </p:spPr>
        <p:txBody>
          <a:bodyPr/>
          <a:lstStyle/>
          <a:p>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6</a:t>
            </a:r>
            <a:endParaRPr lang="ru-RU" sz="4000" dirty="0">
              <a:solidFill>
                <a:srgbClr val="1D5930"/>
              </a:solidFill>
              <a:effectLst>
                <a:outerShdw blurRad="38100" dist="38100" dir="2700000" algn="tl">
                  <a:srgbClr val="000000">
                    <a:alpha val="43137"/>
                  </a:srgbClr>
                </a:outerShdw>
              </a:effectLst>
              <a:latin typeface="Arial Black" pitchFamily="34" charset="0"/>
            </a:endParaRPr>
          </a:p>
        </p:txBody>
      </p:sp>
      <p:sp>
        <p:nvSpPr>
          <p:cNvPr id="3" name="Текст 2"/>
          <p:cNvSpPr>
            <a:spLocks noGrp="1"/>
          </p:cNvSpPr>
          <p:nvPr>
            <p:ph type="body" idx="1"/>
          </p:nvPr>
        </p:nvSpPr>
        <p:spPr>
          <a:xfrm>
            <a:off x="1500166" y="785800"/>
            <a:ext cx="7332134" cy="4071966"/>
          </a:xfrm>
        </p:spPr>
        <p:txBody>
          <a:bodyPr/>
          <a:lstStyle/>
          <a:p>
            <a:pPr algn="ctr"/>
            <a:r>
              <a:rPr lang="ru-RU" sz="2800" u="sng" dirty="0" smtClean="0">
                <a:solidFill>
                  <a:schemeClr val="tx1"/>
                </a:solidFill>
                <a:latin typeface="Arial Black" pitchFamily="34" charset="0"/>
              </a:rPr>
              <a:t>Бабушкины гренки</a:t>
            </a:r>
          </a:p>
          <a:p>
            <a:pPr algn="ctr"/>
            <a:r>
              <a:rPr lang="ru-RU" sz="2000" dirty="0" smtClean="0">
                <a:solidFill>
                  <a:schemeClr val="tx1"/>
                </a:solidFill>
                <a:latin typeface="Arial Black" pitchFamily="34" charset="0"/>
              </a:rPr>
              <a:t>Бабушка готовит внуку на ужин гренки. Для их приготовления она использует маленькую сковороду, способную уместить только два хлебных ломтика. На обжаривание каждой из сторон ломтика хлеба затрачивается одна минута времени. Чтобы приготовить три гренки, бабушке достаточно всего лишь трех минут вместо очевидных четырех. </a:t>
            </a:r>
            <a:r>
              <a:rPr lang="ru-RU" sz="2000" dirty="0" smtClean="0">
                <a:solidFill>
                  <a:srgbClr val="FF0000"/>
                </a:solidFill>
                <a:latin typeface="Arial Black" pitchFamily="34" charset="0"/>
              </a:rPr>
              <a:t>Как ей удается это сделать?</a:t>
            </a:r>
            <a:endParaRPr lang="ru-RU" sz="2000" u="sng" dirty="0">
              <a:solidFill>
                <a:srgbClr val="FF0000"/>
              </a:solidFill>
              <a:latin typeface="Arial Black" pitchFamily="34" charset="0"/>
            </a:endParaRPr>
          </a:p>
        </p:txBody>
      </p:sp>
      <p:pic>
        <p:nvPicPr>
          <p:cNvPr id="8" name="Рисунок 7" descr="2014-08-20-rektor-razdel-04.jpg"/>
          <p:cNvPicPr>
            <a:picLocks noChangeAspect="1"/>
          </p:cNvPicPr>
          <p:nvPr/>
        </p:nvPicPr>
        <p:blipFill>
          <a:blip r:embed="rId5"/>
          <a:stretch>
            <a:fillRect/>
          </a:stretch>
        </p:blipFill>
        <p:spPr>
          <a:xfrm>
            <a:off x="142844" y="1266022"/>
            <a:ext cx="1214446" cy="877100"/>
          </a:xfrm>
          <a:prstGeom prst="rect">
            <a:avLst/>
          </a:prstGeom>
          <a:effectLst>
            <a:softEdge rad="63500"/>
          </a:effectLst>
        </p:spPr>
      </p:pic>
      <p:pic>
        <p:nvPicPr>
          <p:cNvPr id="9" name="Рисунок 8" descr="picture.jpg"/>
          <p:cNvPicPr>
            <a:picLocks noChangeAspect="1"/>
          </p:cNvPicPr>
          <p:nvPr/>
        </p:nvPicPr>
        <p:blipFill>
          <a:blip r:embed="rId6"/>
          <a:stretch>
            <a:fillRect/>
          </a:stretch>
        </p:blipFill>
        <p:spPr>
          <a:xfrm>
            <a:off x="142844" y="71420"/>
            <a:ext cx="1199138" cy="1459820"/>
          </a:xfrm>
          <a:prstGeom prst="rect">
            <a:avLst/>
          </a:prstGeom>
          <a:effectLst>
            <a:softEdge rad="63500"/>
          </a:effectLst>
        </p:spPr>
      </p:pic>
      <p:pic>
        <p:nvPicPr>
          <p:cNvPr id="10" name="Рисунок 9" descr="shkola.jpg"/>
          <p:cNvPicPr>
            <a:picLocks noChangeAspect="1"/>
          </p:cNvPicPr>
          <p:nvPr/>
        </p:nvPicPr>
        <p:blipFill>
          <a:blip r:embed="rId7"/>
          <a:stretch>
            <a:fillRect/>
          </a:stretch>
        </p:blipFill>
        <p:spPr>
          <a:xfrm>
            <a:off x="142845" y="2143122"/>
            <a:ext cx="1214446" cy="771532"/>
          </a:xfrm>
          <a:prstGeom prst="rect">
            <a:avLst/>
          </a:prstGeom>
          <a:effectLst>
            <a:softEdge rad="63500"/>
          </a:effectLst>
        </p:spPr>
      </p:pic>
      <p:pic>
        <p:nvPicPr>
          <p:cNvPr id="11" name="Рисунок 10" descr="shkola-karandashi-plastilin.jpg"/>
          <p:cNvPicPr>
            <a:picLocks noChangeAspect="1"/>
          </p:cNvPicPr>
          <p:nvPr/>
        </p:nvPicPr>
        <p:blipFill>
          <a:blip r:embed="rId8"/>
          <a:stretch>
            <a:fillRect/>
          </a:stretch>
        </p:blipFill>
        <p:spPr>
          <a:xfrm>
            <a:off x="142844" y="4143386"/>
            <a:ext cx="1257312" cy="785819"/>
          </a:xfrm>
          <a:prstGeom prst="rect">
            <a:avLst/>
          </a:prstGeom>
          <a:effectLst>
            <a:softEdge rad="63500"/>
          </a:effectLst>
        </p:spPr>
      </p:pic>
      <p:pic>
        <p:nvPicPr>
          <p:cNvPr id="12" name="Рисунок 11" descr="скачанные файлы (1).jpg"/>
          <p:cNvPicPr>
            <a:picLocks noChangeAspect="1"/>
          </p:cNvPicPr>
          <p:nvPr/>
        </p:nvPicPr>
        <p:blipFill>
          <a:blip r:embed="rId9"/>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34"/>
            <a:ext cx="8832300" cy="731991"/>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6</a:t>
            </a:r>
            <a:endParaRPr lang="ru-RU" sz="4000" dirty="0"/>
          </a:p>
        </p:txBody>
      </p:sp>
      <p:pic>
        <p:nvPicPr>
          <p:cNvPr id="4" name="Рисунок 3" descr="881213_original.jpg"/>
          <p:cNvPicPr>
            <a:picLocks noChangeAspect="1"/>
          </p:cNvPicPr>
          <p:nvPr/>
        </p:nvPicPr>
        <p:blipFill>
          <a:blip r:embed="rId4"/>
          <a:stretch>
            <a:fillRect/>
          </a:stretch>
        </p:blipFill>
        <p:spPr>
          <a:xfrm>
            <a:off x="3143240" y="3187831"/>
            <a:ext cx="3174787" cy="1955669"/>
          </a:xfrm>
          <a:prstGeom prst="rect">
            <a:avLst/>
          </a:prstGeom>
          <a:effectLst>
            <a:softEdge rad="317500"/>
          </a:effectLst>
        </p:spPr>
      </p:pic>
      <p:sp>
        <p:nvSpPr>
          <p:cNvPr id="3" name="Текст 2"/>
          <p:cNvSpPr>
            <a:spLocks noGrp="1"/>
          </p:cNvSpPr>
          <p:nvPr>
            <p:ph type="body" idx="1"/>
          </p:nvPr>
        </p:nvSpPr>
        <p:spPr>
          <a:xfrm>
            <a:off x="214282" y="928676"/>
            <a:ext cx="8520600" cy="3286148"/>
          </a:xfrm>
        </p:spPr>
        <p:txBody>
          <a:bodyPr/>
          <a:lstStyle/>
          <a:p>
            <a:pPr marL="342900" indent="-342900">
              <a:buAutoNum type="arabicPeriod"/>
            </a:pPr>
            <a:r>
              <a:rPr lang="ru-RU" dirty="0" smtClean="0">
                <a:solidFill>
                  <a:schemeClr val="tx1"/>
                </a:solidFill>
                <a:latin typeface="Arial Black" pitchFamily="34" charset="0"/>
              </a:rPr>
              <a:t>Обжаривается одна сторона первого и второго ломтика (1-я минута). </a:t>
            </a:r>
          </a:p>
          <a:p>
            <a:pPr marL="342900" indent="-342900">
              <a:buAutoNum type="arabicPeriod"/>
            </a:pPr>
            <a:r>
              <a:rPr lang="ru-RU" dirty="0" smtClean="0">
                <a:solidFill>
                  <a:schemeClr val="tx1"/>
                </a:solidFill>
                <a:latin typeface="Arial Black" pitchFamily="34" charset="0"/>
              </a:rPr>
              <a:t> Первый ломтик переворачивается на другую сторону, второй временно убирается, а на его место кладется третий (2-я минута). </a:t>
            </a:r>
          </a:p>
          <a:p>
            <a:pPr marL="342900" indent="-342900" algn="ctr">
              <a:buAutoNum type="arabicPeriod"/>
            </a:pPr>
            <a:r>
              <a:rPr lang="ru-RU" dirty="0" smtClean="0">
                <a:solidFill>
                  <a:schemeClr val="tx1"/>
                </a:solidFill>
                <a:latin typeface="Arial Black" pitchFamily="34" charset="0"/>
              </a:rPr>
              <a:t>Убирается готовый первый ломтик, возвращается на сковороду второй и дожаривается вместе с перевернутым                       третьим (3-я минута).</a:t>
            </a:r>
            <a:endParaRPr lang="ru-RU" dirty="0">
              <a:solidFill>
                <a:schemeClr val="tx1"/>
              </a:solidFill>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9"/>
            <a:ext cx="7572428" cy="714379"/>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7</a:t>
            </a:r>
            <a:endParaRPr lang="ru-RU" sz="4000" dirty="0"/>
          </a:p>
        </p:txBody>
      </p:sp>
      <p:pic>
        <p:nvPicPr>
          <p:cNvPr id="4" name="Рисунок 3" descr="img1.gif"/>
          <p:cNvPicPr>
            <a:picLocks noChangeAspect="1"/>
          </p:cNvPicPr>
          <p:nvPr/>
        </p:nvPicPr>
        <p:blipFill>
          <a:blip r:embed="rId4"/>
          <a:stretch>
            <a:fillRect/>
          </a:stretch>
        </p:blipFill>
        <p:spPr>
          <a:xfrm>
            <a:off x="3357554" y="2877487"/>
            <a:ext cx="5572164" cy="2266013"/>
          </a:xfrm>
          <a:prstGeom prst="rect">
            <a:avLst/>
          </a:prstGeom>
          <a:effectLst>
            <a:softEdge rad="317500"/>
          </a:effectLst>
        </p:spPr>
      </p:pic>
      <p:sp>
        <p:nvSpPr>
          <p:cNvPr id="3" name="Текст 2"/>
          <p:cNvSpPr>
            <a:spLocks noGrp="1"/>
          </p:cNvSpPr>
          <p:nvPr>
            <p:ph type="body" idx="1"/>
          </p:nvPr>
        </p:nvSpPr>
        <p:spPr>
          <a:xfrm>
            <a:off x="1500166" y="642924"/>
            <a:ext cx="7500990" cy="3276663"/>
          </a:xfrm>
        </p:spPr>
        <p:txBody>
          <a:bodyPr/>
          <a:lstStyle/>
          <a:p>
            <a:pPr algn="ctr"/>
            <a:r>
              <a:rPr lang="ru-RU" sz="2000" u="sng" dirty="0" smtClean="0">
                <a:solidFill>
                  <a:schemeClr val="tx1"/>
                </a:solidFill>
                <a:effectLst>
                  <a:outerShdw blurRad="38100" dist="38100" dir="2700000" algn="tl">
                    <a:srgbClr val="000000">
                      <a:alpha val="43137"/>
                    </a:srgbClr>
                  </a:outerShdw>
                </a:effectLst>
                <a:latin typeface="Arial Black" pitchFamily="34" charset="0"/>
              </a:rPr>
              <a:t>Сумма чисел</a:t>
            </a:r>
          </a:p>
          <a:p>
            <a:r>
              <a:rPr lang="ru-RU" dirty="0" smtClean="0">
                <a:solidFill>
                  <a:schemeClr val="tx1"/>
                </a:solidFill>
                <a:latin typeface="Arial Black" pitchFamily="34" charset="0"/>
              </a:rPr>
              <a:t>В XIX веке один учитель задал своим ученикам вычислить сумму всех целых чисел от единицы до ста. Компьютеров и калькуляторов тогда еще не было, и ученики принялись добросовестно складывать числа. И только один ученик нашел правильный ответ всего за несколько секунд. Им оказался Карл Фридрих Гаусс - будущий великий математик. </a:t>
            </a:r>
            <a:r>
              <a:rPr lang="ru-RU" dirty="0" smtClean="0">
                <a:solidFill>
                  <a:srgbClr val="FF0000"/>
                </a:solidFill>
                <a:latin typeface="Arial Black" pitchFamily="34" charset="0"/>
              </a:rPr>
              <a:t>Как он это сделал?</a:t>
            </a:r>
            <a:endParaRPr lang="ru-RU" dirty="0">
              <a:solidFill>
                <a:srgbClr val="FF0000"/>
              </a:solidFill>
              <a:latin typeface="Arial Black" pitchFamily="34" charset="0"/>
            </a:endParaRPr>
          </a:p>
        </p:txBody>
      </p:sp>
      <p:pic>
        <p:nvPicPr>
          <p:cNvPr id="6" name="Рисунок 5" descr="2014-08-20-rektor-razdel-04.jpg"/>
          <p:cNvPicPr>
            <a:picLocks noChangeAspect="1"/>
          </p:cNvPicPr>
          <p:nvPr/>
        </p:nvPicPr>
        <p:blipFill>
          <a:blip r:embed="rId5"/>
          <a:stretch>
            <a:fillRect/>
          </a:stretch>
        </p:blipFill>
        <p:spPr>
          <a:xfrm>
            <a:off x="142844" y="1266022"/>
            <a:ext cx="1214446" cy="877100"/>
          </a:xfrm>
          <a:prstGeom prst="rect">
            <a:avLst/>
          </a:prstGeom>
          <a:effectLst>
            <a:softEdge rad="63500"/>
          </a:effectLst>
        </p:spPr>
      </p:pic>
      <p:pic>
        <p:nvPicPr>
          <p:cNvPr id="7" name="Рисунок 6" descr="picture.jpg"/>
          <p:cNvPicPr>
            <a:picLocks noChangeAspect="1"/>
          </p:cNvPicPr>
          <p:nvPr/>
        </p:nvPicPr>
        <p:blipFill>
          <a:blip r:embed="rId6"/>
          <a:stretch>
            <a:fillRect/>
          </a:stretch>
        </p:blipFill>
        <p:spPr>
          <a:xfrm>
            <a:off x="142844" y="71420"/>
            <a:ext cx="1199138" cy="1459820"/>
          </a:xfrm>
          <a:prstGeom prst="rect">
            <a:avLst/>
          </a:prstGeom>
          <a:effectLst>
            <a:softEdge rad="63500"/>
          </a:effectLst>
        </p:spPr>
      </p:pic>
      <p:pic>
        <p:nvPicPr>
          <p:cNvPr id="8" name="Рисунок 7" descr="shkola.jpg"/>
          <p:cNvPicPr>
            <a:picLocks noChangeAspect="1"/>
          </p:cNvPicPr>
          <p:nvPr/>
        </p:nvPicPr>
        <p:blipFill>
          <a:blip r:embed="rId7"/>
          <a:stretch>
            <a:fillRect/>
          </a:stretch>
        </p:blipFill>
        <p:spPr>
          <a:xfrm>
            <a:off x="142845" y="2143122"/>
            <a:ext cx="1214446" cy="771532"/>
          </a:xfrm>
          <a:prstGeom prst="rect">
            <a:avLst/>
          </a:prstGeom>
          <a:effectLst>
            <a:softEdge rad="63500"/>
          </a:effectLst>
        </p:spPr>
      </p:pic>
      <p:pic>
        <p:nvPicPr>
          <p:cNvPr id="9" name="Рисунок 8" descr="shkola-karandashi-plastilin.jpg"/>
          <p:cNvPicPr>
            <a:picLocks noChangeAspect="1"/>
          </p:cNvPicPr>
          <p:nvPr/>
        </p:nvPicPr>
        <p:blipFill>
          <a:blip r:embed="rId8"/>
          <a:stretch>
            <a:fillRect/>
          </a:stretch>
        </p:blipFill>
        <p:spPr>
          <a:xfrm>
            <a:off x="142844" y="4143386"/>
            <a:ext cx="1257312" cy="785819"/>
          </a:xfrm>
          <a:prstGeom prst="rect">
            <a:avLst/>
          </a:prstGeom>
          <a:effectLst>
            <a:softEdge rad="63500"/>
          </a:effectLst>
        </p:spPr>
      </p:pic>
      <p:pic>
        <p:nvPicPr>
          <p:cNvPr id="10" name="Рисунок 9" descr="скачанные файлы (1).jpg"/>
          <p:cNvPicPr>
            <a:picLocks noChangeAspect="1"/>
          </p:cNvPicPr>
          <p:nvPr/>
        </p:nvPicPr>
        <p:blipFill>
          <a:blip r:embed="rId9"/>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7"/>
            <a:ext cx="8832300" cy="642942"/>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7</a:t>
            </a:r>
            <a:endParaRPr lang="ru-RU" sz="4000" dirty="0"/>
          </a:p>
        </p:txBody>
      </p:sp>
      <p:pic>
        <p:nvPicPr>
          <p:cNvPr id="4" name="Рисунок 3" descr="gauss-705x368.jpg"/>
          <p:cNvPicPr>
            <a:picLocks noChangeAspect="1"/>
          </p:cNvPicPr>
          <p:nvPr/>
        </p:nvPicPr>
        <p:blipFill>
          <a:blip r:embed="rId4"/>
          <a:stretch>
            <a:fillRect/>
          </a:stretch>
        </p:blipFill>
        <p:spPr>
          <a:xfrm>
            <a:off x="2643174" y="3214692"/>
            <a:ext cx="4286280" cy="2237377"/>
          </a:xfrm>
          <a:prstGeom prst="rect">
            <a:avLst/>
          </a:prstGeom>
          <a:effectLst>
            <a:softEdge rad="635000"/>
          </a:effectLst>
        </p:spPr>
      </p:pic>
      <p:sp>
        <p:nvSpPr>
          <p:cNvPr id="3" name="Текст 2"/>
          <p:cNvSpPr>
            <a:spLocks noGrp="1"/>
          </p:cNvSpPr>
          <p:nvPr>
            <p:ph type="body" idx="1"/>
          </p:nvPr>
        </p:nvSpPr>
        <p:spPr>
          <a:xfrm>
            <a:off x="311700" y="1152475"/>
            <a:ext cx="8520600" cy="2633721"/>
          </a:xfrm>
        </p:spPr>
        <p:txBody>
          <a:bodyPr/>
          <a:lstStyle/>
          <a:p>
            <a:r>
              <a:rPr lang="ru-RU" sz="2800" dirty="0" smtClean="0">
                <a:solidFill>
                  <a:schemeClr val="tx1"/>
                </a:solidFill>
                <a:latin typeface="Arial Black" pitchFamily="34" charset="0"/>
              </a:rPr>
              <a:t>Он выделил 49 пар чисел: 99 и 1, 98 и 2, 97 и 3 ... 51 и 49. В сумме каждая пара чисел равнялась ста, и оставалось два непарных числа 50 и 100. Следовательно, 49х100+50+100=5050.</a:t>
            </a:r>
            <a:endParaRPr lang="ru-RU" sz="2800" dirty="0">
              <a:solidFill>
                <a:schemeClr val="tx1"/>
              </a:solidFill>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6" name="Рисунок 5" descr="скачанные файлы.jpg"/>
          <p:cNvPicPr>
            <a:picLocks noChangeAspect="1"/>
          </p:cNvPicPr>
          <p:nvPr/>
        </p:nvPicPr>
        <p:blipFill>
          <a:blip r:embed="rId4"/>
          <a:stretch>
            <a:fillRect/>
          </a:stretch>
        </p:blipFill>
        <p:spPr>
          <a:xfrm>
            <a:off x="1428728" y="71420"/>
            <a:ext cx="1643074" cy="1643074"/>
          </a:xfrm>
          <a:prstGeom prst="rect">
            <a:avLst/>
          </a:prstGeom>
          <a:effectLst>
            <a:softEdge rad="317500"/>
          </a:effectLst>
        </p:spPr>
      </p:pic>
      <p:pic>
        <p:nvPicPr>
          <p:cNvPr id="5" name="Рисунок 4" descr="images.jpg"/>
          <p:cNvPicPr>
            <a:picLocks noChangeAspect="1"/>
          </p:cNvPicPr>
          <p:nvPr/>
        </p:nvPicPr>
        <p:blipFill>
          <a:blip r:embed="rId5"/>
          <a:stretch>
            <a:fillRect/>
          </a:stretch>
        </p:blipFill>
        <p:spPr>
          <a:xfrm>
            <a:off x="3857620" y="3295650"/>
            <a:ext cx="2466975" cy="1847850"/>
          </a:xfrm>
          <a:prstGeom prst="rect">
            <a:avLst/>
          </a:prstGeom>
          <a:effectLst>
            <a:softEdge rad="127000"/>
          </a:effectLst>
        </p:spPr>
      </p:pic>
      <p:pic>
        <p:nvPicPr>
          <p:cNvPr id="4" name="Рисунок 3" descr="скачанные файлы.jpg"/>
          <p:cNvPicPr>
            <a:picLocks noChangeAspect="1"/>
          </p:cNvPicPr>
          <p:nvPr/>
        </p:nvPicPr>
        <p:blipFill>
          <a:blip r:embed="rId4"/>
          <a:stretch>
            <a:fillRect/>
          </a:stretch>
        </p:blipFill>
        <p:spPr>
          <a:xfrm>
            <a:off x="7286644" y="142858"/>
            <a:ext cx="1571621" cy="1571621"/>
          </a:xfrm>
          <a:prstGeom prst="rect">
            <a:avLst/>
          </a:prstGeom>
          <a:effectLst>
            <a:softEdge rad="317500"/>
          </a:effectLst>
        </p:spPr>
      </p:pic>
      <p:sp>
        <p:nvSpPr>
          <p:cNvPr id="2" name="Заголовок 1"/>
          <p:cNvSpPr>
            <a:spLocks noGrp="1"/>
          </p:cNvSpPr>
          <p:nvPr>
            <p:ph type="title"/>
          </p:nvPr>
        </p:nvSpPr>
        <p:spPr>
          <a:xfrm>
            <a:off x="1500166" y="142859"/>
            <a:ext cx="7500990" cy="785818"/>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8</a:t>
            </a:r>
            <a:endParaRPr lang="ru-RU" sz="4000" dirty="0"/>
          </a:p>
        </p:txBody>
      </p:sp>
      <p:sp>
        <p:nvSpPr>
          <p:cNvPr id="3" name="Текст 2"/>
          <p:cNvSpPr>
            <a:spLocks noGrp="1"/>
          </p:cNvSpPr>
          <p:nvPr>
            <p:ph type="body" idx="1"/>
          </p:nvPr>
        </p:nvSpPr>
        <p:spPr>
          <a:xfrm>
            <a:off x="1500166" y="785800"/>
            <a:ext cx="7500990" cy="3211571"/>
          </a:xfrm>
        </p:spPr>
        <p:txBody>
          <a:bodyPr/>
          <a:lstStyle/>
          <a:p>
            <a:pPr algn="ctr"/>
            <a:r>
              <a:rPr lang="ru-RU" sz="2000" u="sng" dirty="0" smtClean="0">
                <a:solidFill>
                  <a:schemeClr val="tx1"/>
                </a:solidFill>
                <a:latin typeface="Arial Black" pitchFamily="34" charset="0"/>
              </a:rPr>
              <a:t>Притягательные игрушки</a:t>
            </a:r>
          </a:p>
          <a:p>
            <a:r>
              <a:rPr lang="ru-RU" sz="2000" dirty="0" smtClean="0">
                <a:solidFill>
                  <a:schemeClr val="tx1"/>
                </a:solidFill>
                <a:latin typeface="Arial Black" pitchFamily="34" charset="0"/>
              </a:rPr>
              <a:t>В детской больнице юные пациенты очень любили играть с очаровательными плюшевыми мишками, которые были там. К сожалению, детям они так сильно нравились, что мишки стали исчезать: малолетние пациенты уносили их домой. </a:t>
            </a:r>
            <a:r>
              <a:rPr lang="ru-RU" sz="2000" dirty="0" smtClean="0">
                <a:solidFill>
                  <a:srgbClr val="FF0000"/>
                </a:solidFill>
                <a:latin typeface="Arial Black" pitchFamily="34" charset="0"/>
              </a:rPr>
              <a:t>Как руководство больницы решило эту проблему?</a:t>
            </a:r>
            <a:endParaRPr lang="ru-RU" sz="2000" dirty="0">
              <a:solidFill>
                <a:srgbClr val="FF0000"/>
              </a:solidFill>
              <a:latin typeface="Arial Black" pitchFamily="34" charset="0"/>
            </a:endParaRPr>
          </a:p>
        </p:txBody>
      </p:sp>
      <p:pic>
        <p:nvPicPr>
          <p:cNvPr id="7" name="Рисунок 6" descr="2014-08-20-rektor-razdel-04.jpg"/>
          <p:cNvPicPr>
            <a:picLocks noChangeAspect="1"/>
          </p:cNvPicPr>
          <p:nvPr/>
        </p:nvPicPr>
        <p:blipFill>
          <a:blip r:embed="rId6"/>
          <a:stretch>
            <a:fillRect/>
          </a:stretch>
        </p:blipFill>
        <p:spPr>
          <a:xfrm>
            <a:off x="142844" y="1266022"/>
            <a:ext cx="1214446" cy="877100"/>
          </a:xfrm>
          <a:prstGeom prst="rect">
            <a:avLst/>
          </a:prstGeom>
          <a:effectLst>
            <a:softEdge rad="63500"/>
          </a:effectLst>
        </p:spPr>
      </p:pic>
      <p:pic>
        <p:nvPicPr>
          <p:cNvPr id="8" name="Рисунок 7"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9" name="Рисунок 8"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10" name="Рисунок 9"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11" name="Рисунок 10"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4" name="Рисунок 3" descr="a35ac6791eba9e67c7e0d156f11d0765.png"/>
          <p:cNvPicPr>
            <a:picLocks noChangeAspect="1"/>
          </p:cNvPicPr>
          <p:nvPr/>
        </p:nvPicPr>
        <p:blipFill>
          <a:blip r:embed="rId4"/>
          <a:stretch>
            <a:fillRect/>
          </a:stretch>
        </p:blipFill>
        <p:spPr>
          <a:xfrm>
            <a:off x="3357554" y="2046623"/>
            <a:ext cx="3077819" cy="3096877"/>
          </a:xfrm>
          <a:prstGeom prst="rect">
            <a:avLst/>
          </a:prstGeom>
          <a:effectLst>
            <a:softEdge rad="127000"/>
          </a:effectLst>
        </p:spPr>
      </p:pic>
      <p:sp>
        <p:nvSpPr>
          <p:cNvPr id="2" name="Заголовок 1"/>
          <p:cNvSpPr>
            <a:spLocks noGrp="1"/>
          </p:cNvSpPr>
          <p:nvPr>
            <p:ph type="title"/>
          </p:nvPr>
        </p:nvSpPr>
        <p:spPr>
          <a:xfrm>
            <a:off x="0" y="214297"/>
            <a:ext cx="8832300" cy="714380"/>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8</a:t>
            </a:r>
            <a:endParaRPr lang="ru-RU" sz="4000" dirty="0"/>
          </a:p>
        </p:txBody>
      </p:sp>
      <p:sp>
        <p:nvSpPr>
          <p:cNvPr id="3" name="Текст 2"/>
          <p:cNvSpPr>
            <a:spLocks noGrp="1"/>
          </p:cNvSpPr>
          <p:nvPr>
            <p:ph type="body" idx="1"/>
          </p:nvPr>
        </p:nvSpPr>
        <p:spPr>
          <a:xfrm>
            <a:off x="311700" y="1152475"/>
            <a:ext cx="8520600" cy="1633589"/>
          </a:xfrm>
        </p:spPr>
        <p:txBody>
          <a:bodyPr/>
          <a:lstStyle/>
          <a:p>
            <a:r>
              <a:rPr lang="ru-RU" sz="2000" dirty="0" smtClean="0">
                <a:solidFill>
                  <a:schemeClr val="tx1"/>
                </a:solidFill>
                <a:latin typeface="Arial Black" pitchFamily="34" charset="0"/>
              </a:rPr>
              <a:t>Всем мишкам сделали повязки и говорили маленьким детям, что мишкам нужно оставаться в больнице, чтобы вылечиться. Дети с грустью, но с сочувствием соглашались.</a:t>
            </a:r>
            <a:endParaRPr lang="ru-RU" sz="2000" dirty="0">
              <a:solidFill>
                <a:schemeClr val="tx1"/>
              </a:solidFill>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5" name="Рисунок 4" descr="vjhrjsy.png"/>
          <p:cNvPicPr>
            <a:picLocks noChangeAspect="1"/>
          </p:cNvPicPr>
          <p:nvPr/>
        </p:nvPicPr>
        <p:blipFill>
          <a:blip r:embed="rId4"/>
          <a:stretch>
            <a:fillRect/>
          </a:stretch>
        </p:blipFill>
        <p:spPr>
          <a:xfrm>
            <a:off x="6643702" y="2143122"/>
            <a:ext cx="2857500" cy="2857500"/>
          </a:xfrm>
          <a:prstGeom prst="rect">
            <a:avLst/>
          </a:prstGeom>
        </p:spPr>
      </p:pic>
      <p:sp>
        <p:nvSpPr>
          <p:cNvPr id="2" name="Заголовок 1"/>
          <p:cNvSpPr>
            <a:spLocks noGrp="1"/>
          </p:cNvSpPr>
          <p:nvPr>
            <p:ph type="title"/>
          </p:nvPr>
        </p:nvSpPr>
        <p:spPr>
          <a:xfrm>
            <a:off x="1500166" y="142859"/>
            <a:ext cx="7500990" cy="785818"/>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9</a:t>
            </a:r>
            <a:endParaRPr lang="ru-RU" sz="4000" dirty="0">
              <a:latin typeface="Arial Black" pitchFamily="34" charset="0"/>
            </a:endParaRPr>
          </a:p>
        </p:txBody>
      </p:sp>
      <p:sp>
        <p:nvSpPr>
          <p:cNvPr id="3" name="Текст 2"/>
          <p:cNvSpPr>
            <a:spLocks noGrp="1"/>
          </p:cNvSpPr>
          <p:nvPr>
            <p:ph type="body" idx="1"/>
          </p:nvPr>
        </p:nvSpPr>
        <p:spPr>
          <a:xfrm>
            <a:off x="1500166" y="785800"/>
            <a:ext cx="6786610" cy="3500461"/>
          </a:xfrm>
        </p:spPr>
        <p:txBody>
          <a:bodyPr/>
          <a:lstStyle/>
          <a:p>
            <a:pPr algn="ctr"/>
            <a:r>
              <a:rPr lang="ru-RU" sz="2000" u="sng" dirty="0" smtClean="0">
                <a:solidFill>
                  <a:schemeClr val="tx1"/>
                </a:solidFill>
                <a:effectLst>
                  <a:outerShdw blurRad="38100" dist="38100" dir="2700000" algn="tl">
                    <a:srgbClr val="000000">
                      <a:alpha val="43137"/>
                    </a:srgbClr>
                  </a:outerShdw>
                </a:effectLst>
                <a:latin typeface="Arial Black" pitchFamily="34" charset="0"/>
              </a:rPr>
              <a:t>Кто изображен на портрете?</a:t>
            </a:r>
          </a:p>
          <a:p>
            <a:pPr>
              <a:lnSpc>
                <a:spcPct val="100000"/>
              </a:lnSpc>
            </a:pPr>
            <a:r>
              <a:rPr lang="ru-RU" sz="2000" dirty="0" smtClean="0">
                <a:solidFill>
                  <a:schemeClr val="tx1"/>
                </a:solidFill>
                <a:latin typeface="Arial Black" pitchFamily="34" charset="0"/>
              </a:rPr>
              <a:t>Один джентльмен, показывая своему другу портрет, нарисованный по его заказу одним художником, сказал: "У меня нет ни </a:t>
            </a:r>
          </a:p>
          <a:p>
            <a:pPr>
              <a:lnSpc>
                <a:spcPct val="100000"/>
              </a:lnSpc>
            </a:pPr>
            <a:r>
              <a:rPr lang="ru-RU" sz="2000" dirty="0" smtClean="0">
                <a:solidFill>
                  <a:schemeClr val="tx1"/>
                </a:solidFill>
                <a:latin typeface="Arial Black" pitchFamily="34" charset="0"/>
              </a:rPr>
              <a:t>сестер, ни братьев, но отец этого </a:t>
            </a:r>
          </a:p>
          <a:p>
            <a:pPr>
              <a:lnSpc>
                <a:spcPct val="100000"/>
              </a:lnSpc>
            </a:pPr>
            <a:r>
              <a:rPr lang="ru-RU" sz="2000" dirty="0" smtClean="0">
                <a:solidFill>
                  <a:schemeClr val="tx1"/>
                </a:solidFill>
                <a:latin typeface="Arial Black" pitchFamily="34" charset="0"/>
              </a:rPr>
              <a:t>человека был сыном моего отца".</a:t>
            </a:r>
          </a:p>
          <a:p>
            <a:pPr>
              <a:lnSpc>
                <a:spcPct val="100000"/>
              </a:lnSpc>
            </a:pPr>
            <a:r>
              <a:rPr lang="ru-RU" sz="2000" dirty="0" smtClean="0">
                <a:solidFill>
                  <a:schemeClr val="tx1"/>
                </a:solidFill>
                <a:latin typeface="Arial Black" pitchFamily="34" charset="0"/>
              </a:rPr>
              <a:t/>
            </a:r>
            <a:br>
              <a:rPr lang="ru-RU" sz="2000" dirty="0" smtClean="0">
                <a:solidFill>
                  <a:schemeClr val="tx1"/>
                </a:solidFill>
                <a:latin typeface="Arial Black" pitchFamily="34" charset="0"/>
              </a:rPr>
            </a:br>
            <a:r>
              <a:rPr lang="ru-RU" sz="2000" dirty="0" smtClean="0">
                <a:solidFill>
                  <a:srgbClr val="FF0000"/>
                </a:solidFill>
                <a:latin typeface="Arial Black" pitchFamily="34" charset="0"/>
              </a:rPr>
              <a:t>Кто был изображен на портрете?</a:t>
            </a:r>
            <a:endParaRPr lang="ru-RU" sz="2000" dirty="0">
              <a:solidFill>
                <a:srgbClr val="FF0000"/>
              </a:solidFill>
              <a:latin typeface="Arial Black" pitchFamily="34" charset="0"/>
            </a:endParaRPr>
          </a:p>
        </p:txBody>
      </p:sp>
      <p:pic>
        <p:nvPicPr>
          <p:cNvPr id="6" name="Рисунок 5" descr="2014-08-20-rektor-razdel-04.jpg"/>
          <p:cNvPicPr>
            <a:picLocks noChangeAspect="1"/>
          </p:cNvPicPr>
          <p:nvPr/>
        </p:nvPicPr>
        <p:blipFill>
          <a:blip r:embed="rId5"/>
          <a:stretch>
            <a:fillRect/>
          </a:stretch>
        </p:blipFill>
        <p:spPr>
          <a:xfrm>
            <a:off x="142844" y="1266022"/>
            <a:ext cx="1214446" cy="877100"/>
          </a:xfrm>
          <a:prstGeom prst="rect">
            <a:avLst/>
          </a:prstGeom>
          <a:effectLst>
            <a:softEdge rad="63500"/>
          </a:effectLst>
        </p:spPr>
      </p:pic>
      <p:pic>
        <p:nvPicPr>
          <p:cNvPr id="7" name="Рисунок 6" descr="picture.jpg"/>
          <p:cNvPicPr>
            <a:picLocks noChangeAspect="1"/>
          </p:cNvPicPr>
          <p:nvPr/>
        </p:nvPicPr>
        <p:blipFill>
          <a:blip r:embed="rId6"/>
          <a:stretch>
            <a:fillRect/>
          </a:stretch>
        </p:blipFill>
        <p:spPr>
          <a:xfrm>
            <a:off x="142844" y="71420"/>
            <a:ext cx="1199138" cy="1459820"/>
          </a:xfrm>
          <a:prstGeom prst="rect">
            <a:avLst/>
          </a:prstGeom>
          <a:effectLst>
            <a:softEdge rad="63500"/>
          </a:effectLst>
        </p:spPr>
      </p:pic>
      <p:pic>
        <p:nvPicPr>
          <p:cNvPr id="8" name="Рисунок 7" descr="shkola.jpg"/>
          <p:cNvPicPr>
            <a:picLocks noChangeAspect="1"/>
          </p:cNvPicPr>
          <p:nvPr/>
        </p:nvPicPr>
        <p:blipFill>
          <a:blip r:embed="rId7"/>
          <a:stretch>
            <a:fillRect/>
          </a:stretch>
        </p:blipFill>
        <p:spPr>
          <a:xfrm>
            <a:off x="142845" y="2143122"/>
            <a:ext cx="1214446" cy="771532"/>
          </a:xfrm>
          <a:prstGeom prst="rect">
            <a:avLst/>
          </a:prstGeom>
          <a:effectLst>
            <a:softEdge rad="63500"/>
          </a:effectLst>
        </p:spPr>
      </p:pic>
      <p:pic>
        <p:nvPicPr>
          <p:cNvPr id="9" name="Рисунок 8" descr="shkola-karandashi-plastilin.jpg"/>
          <p:cNvPicPr>
            <a:picLocks noChangeAspect="1"/>
          </p:cNvPicPr>
          <p:nvPr/>
        </p:nvPicPr>
        <p:blipFill>
          <a:blip r:embed="rId8"/>
          <a:stretch>
            <a:fillRect/>
          </a:stretch>
        </p:blipFill>
        <p:spPr>
          <a:xfrm>
            <a:off x="142844" y="4143386"/>
            <a:ext cx="1257312" cy="785819"/>
          </a:xfrm>
          <a:prstGeom prst="rect">
            <a:avLst/>
          </a:prstGeom>
          <a:effectLst>
            <a:softEdge rad="63500"/>
          </a:effectLst>
        </p:spPr>
      </p:pic>
      <p:pic>
        <p:nvPicPr>
          <p:cNvPr id="10" name="Рисунок 9" descr="скачанные файлы (1).jpg"/>
          <p:cNvPicPr>
            <a:picLocks noChangeAspect="1"/>
          </p:cNvPicPr>
          <p:nvPr/>
        </p:nvPicPr>
        <p:blipFill>
          <a:blip r:embed="rId9"/>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35"/>
            <a:ext cx="8832300" cy="642942"/>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9</a:t>
            </a:r>
            <a:endParaRPr lang="ru-RU" sz="4000" dirty="0"/>
          </a:p>
        </p:txBody>
      </p:sp>
      <p:pic>
        <p:nvPicPr>
          <p:cNvPr id="4" name="Рисунок 3" descr="images (1).jpg"/>
          <p:cNvPicPr>
            <a:picLocks noChangeAspect="1"/>
          </p:cNvPicPr>
          <p:nvPr/>
        </p:nvPicPr>
        <p:blipFill>
          <a:blip r:embed="rId4"/>
          <a:stretch>
            <a:fillRect/>
          </a:stretch>
        </p:blipFill>
        <p:spPr>
          <a:xfrm>
            <a:off x="4143372" y="1285866"/>
            <a:ext cx="2857520" cy="3568346"/>
          </a:xfrm>
          <a:prstGeom prst="rect">
            <a:avLst/>
          </a:prstGeom>
          <a:effectLst>
            <a:softEdge rad="317500"/>
          </a:effectLst>
        </p:spPr>
      </p:pic>
      <p:sp>
        <p:nvSpPr>
          <p:cNvPr id="3" name="Текст 2"/>
          <p:cNvSpPr>
            <a:spLocks noGrp="1"/>
          </p:cNvSpPr>
          <p:nvPr>
            <p:ph type="body" idx="1"/>
          </p:nvPr>
        </p:nvSpPr>
        <p:spPr>
          <a:xfrm>
            <a:off x="428596" y="1000114"/>
            <a:ext cx="8403704" cy="3568761"/>
          </a:xfrm>
        </p:spPr>
        <p:txBody>
          <a:bodyPr/>
          <a:lstStyle/>
          <a:p>
            <a:r>
              <a:rPr lang="ru-RU" sz="2400" dirty="0" smtClean="0">
                <a:solidFill>
                  <a:schemeClr val="tx1"/>
                </a:solidFill>
                <a:latin typeface="Arial Black" pitchFamily="34" charset="0"/>
              </a:rPr>
              <a:t>На портрете изображен сын этого джентльмена.</a:t>
            </a:r>
            <a:endParaRPr lang="ru-RU" sz="2400" dirty="0">
              <a:solidFill>
                <a:schemeClr val="tx1"/>
              </a:solidFill>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Рисунок 4" descr="kak-uprochnit-meshok.jpg"/>
          <p:cNvPicPr>
            <a:picLocks noChangeAspect="1"/>
          </p:cNvPicPr>
          <p:nvPr/>
        </p:nvPicPr>
        <p:blipFill>
          <a:blip r:embed="rId4"/>
          <a:stretch>
            <a:fillRect/>
          </a:stretch>
        </p:blipFill>
        <p:spPr>
          <a:xfrm>
            <a:off x="4929190" y="2564603"/>
            <a:ext cx="2262190" cy="2578897"/>
          </a:xfrm>
          <a:prstGeom prst="rect">
            <a:avLst/>
          </a:prstGeom>
          <a:effectLst>
            <a:softEdge rad="317500"/>
          </a:effectLst>
        </p:spPr>
      </p:pic>
      <p:sp>
        <p:nvSpPr>
          <p:cNvPr id="60" name="Shape 60"/>
          <p:cNvSpPr txBox="1">
            <a:spLocks noGrp="1"/>
          </p:cNvSpPr>
          <p:nvPr>
            <p:ph type="title"/>
          </p:nvPr>
        </p:nvSpPr>
        <p:spPr>
          <a:xfrm>
            <a:off x="1500166" y="142858"/>
            <a:ext cx="7500990" cy="785817"/>
          </a:xfrm>
          <a:prstGeom prst="rect">
            <a:avLst/>
          </a:prstGeom>
        </p:spPr>
        <p:txBody>
          <a:bodyPr lIns="91425" tIns="91425" rIns="91425" bIns="91425" anchor="t" anchorCtr="0">
            <a:noAutofit/>
          </a:bodyPr>
          <a:lstStyle/>
          <a:p>
            <a:pPr lvl="0" algn="ct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ВОПРОС</a:t>
            </a:r>
            <a:r>
              <a:rPr lang="ru-RU" sz="4000" b="1" i="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 </a:t>
            </a: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№1</a:t>
            </a:r>
            <a:endParaRPr sz="4000" dirty="0">
              <a:latin typeface="Arial Black" pitchFamily="34" charset="0"/>
            </a:endParaRPr>
          </a:p>
        </p:txBody>
      </p:sp>
      <p:sp>
        <p:nvSpPr>
          <p:cNvPr id="61" name="Shape 61"/>
          <p:cNvSpPr txBox="1">
            <a:spLocks noGrp="1"/>
          </p:cNvSpPr>
          <p:nvPr>
            <p:ph type="body" idx="1"/>
          </p:nvPr>
        </p:nvSpPr>
        <p:spPr>
          <a:xfrm>
            <a:off x="1500166" y="1152474"/>
            <a:ext cx="4643470" cy="3848167"/>
          </a:xfrm>
          <a:prstGeom prst="rect">
            <a:avLst/>
          </a:prstGeom>
        </p:spPr>
        <p:txBody>
          <a:bodyPr lIns="91425" tIns="91425" rIns="91425" bIns="91425" anchor="t" anchorCtr="0">
            <a:noAutofit/>
          </a:bodyPr>
          <a:lstStyle/>
          <a:p>
            <a:pPr algn="ctr"/>
            <a:r>
              <a:rPr lang="ru-RU" sz="2000" b="1" u="sng" dirty="0" smtClean="0">
                <a:solidFill>
                  <a:schemeClr val="tx1"/>
                </a:solidFill>
                <a:effectLst>
                  <a:outerShdw blurRad="38100" dist="38100" dir="2700000" algn="tl">
                    <a:srgbClr val="000000">
                      <a:alpha val="43137"/>
                    </a:srgbClr>
                  </a:outerShdw>
                </a:effectLst>
                <a:latin typeface="Arial Black" pitchFamily="34" charset="0"/>
              </a:rPr>
              <a:t>ЧАШИ ВЕСОВ</a:t>
            </a:r>
            <a:endParaRPr lang="ru-RU" sz="2000" b="1" dirty="0" smtClean="0">
              <a:solidFill>
                <a:schemeClr val="tx1"/>
              </a:solidFill>
              <a:effectLst>
                <a:outerShdw blurRad="38100" dist="38100" dir="2700000" algn="tl">
                  <a:srgbClr val="000000">
                    <a:alpha val="43137"/>
                  </a:srgbClr>
                </a:outerShdw>
              </a:effectLst>
              <a:latin typeface="Arial Black" pitchFamily="34" charset="0"/>
            </a:endParaRPr>
          </a:p>
          <a:p>
            <a:r>
              <a:rPr lang="ru-RU" b="1" dirty="0" smtClean="0">
                <a:solidFill>
                  <a:schemeClr val="tx1"/>
                </a:solidFill>
                <a:effectLst>
                  <a:outerShdw blurRad="38100" dist="38100" dir="2700000" algn="tl">
                    <a:srgbClr val="000000">
                      <a:alpha val="43137"/>
                    </a:srgbClr>
                  </a:outerShdw>
                </a:effectLst>
              </a:rPr>
              <a:t>   </a:t>
            </a:r>
            <a:r>
              <a:rPr lang="ru-RU" sz="2000" b="1" dirty="0" smtClean="0">
                <a:solidFill>
                  <a:schemeClr val="tx1"/>
                </a:solidFill>
                <a:effectLst>
                  <a:outerShdw blurRad="38100" dist="38100" dir="2700000" algn="tl">
                    <a:srgbClr val="000000">
                      <a:alpha val="43137"/>
                    </a:srgbClr>
                  </a:outerShdw>
                </a:effectLst>
                <a:latin typeface="Arial Black" pitchFamily="34" charset="0"/>
              </a:rPr>
              <a:t>Как, имея только чашечные весы без гирь, отмерить 9 кг крупы из мешка с 24 кг этой крупы? </a:t>
            </a:r>
          </a:p>
          <a:p>
            <a:pPr lvl="0">
              <a:spcBef>
                <a:spcPts val="0"/>
              </a:spcBef>
              <a:buNone/>
            </a:pPr>
            <a:endParaRPr dirty="0"/>
          </a:p>
        </p:txBody>
      </p:sp>
      <p:pic>
        <p:nvPicPr>
          <p:cNvPr id="4" name="Picture 13" descr="http://ann.jcdn.it/adpics/52cc02353b8adfd337b4743fc.gif"/>
          <p:cNvPicPr>
            <a:picLocks noChangeAspect="1" noChangeArrowheads="1"/>
          </p:cNvPicPr>
          <p:nvPr/>
        </p:nvPicPr>
        <p:blipFill>
          <a:blip r:embed="rId5" cstate="print"/>
          <a:srcRect/>
          <a:stretch>
            <a:fillRect/>
          </a:stretch>
        </p:blipFill>
        <p:spPr bwMode="auto">
          <a:xfrm>
            <a:off x="6072198" y="857238"/>
            <a:ext cx="2870620" cy="2288120"/>
          </a:xfrm>
          <a:prstGeom prst="rect">
            <a:avLst/>
          </a:prstGeom>
          <a:noFill/>
        </p:spPr>
      </p:pic>
      <p:pic>
        <p:nvPicPr>
          <p:cNvPr id="7" name="Рисунок 6" descr="2014-08-20-rektor-razdel-04.jpg"/>
          <p:cNvPicPr>
            <a:picLocks noChangeAspect="1"/>
          </p:cNvPicPr>
          <p:nvPr/>
        </p:nvPicPr>
        <p:blipFill>
          <a:blip r:embed="rId6"/>
          <a:stretch>
            <a:fillRect/>
          </a:stretch>
        </p:blipFill>
        <p:spPr>
          <a:xfrm>
            <a:off x="142844" y="1266022"/>
            <a:ext cx="1214446" cy="877100"/>
          </a:xfrm>
          <a:prstGeom prst="rect">
            <a:avLst/>
          </a:prstGeom>
          <a:effectLst>
            <a:softEdge rad="63500"/>
          </a:effectLst>
        </p:spPr>
      </p:pic>
      <p:pic>
        <p:nvPicPr>
          <p:cNvPr id="8" name="Рисунок 7"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9" name="Рисунок 8"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10" name="Рисунок 9"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11" name="Рисунок 10"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5" name="Рисунок 4" descr="1534472041.jpg"/>
          <p:cNvPicPr>
            <a:picLocks noChangeAspect="1"/>
          </p:cNvPicPr>
          <p:nvPr/>
        </p:nvPicPr>
        <p:blipFill>
          <a:blip r:embed="rId4"/>
          <a:stretch>
            <a:fillRect/>
          </a:stretch>
        </p:blipFill>
        <p:spPr>
          <a:xfrm>
            <a:off x="3000364" y="3047154"/>
            <a:ext cx="2000264" cy="2096346"/>
          </a:xfrm>
          <a:prstGeom prst="rect">
            <a:avLst/>
          </a:prstGeom>
          <a:effectLst>
            <a:softEdge rad="317500"/>
          </a:effectLst>
        </p:spPr>
      </p:pic>
      <p:pic>
        <p:nvPicPr>
          <p:cNvPr id="4" name="Рисунок 3" descr="1086348.jpeg"/>
          <p:cNvPicPr>
            <a:picLocks noChangeAspect="1"/>
          </p:cNvPicPr>
          <p:nvPr/>
        </p:nvPicPr>
        <p:blipFill>
          <a:blip r:embed="rId5"/>
          <a:stretch>
            <a:fillRect/>
          </a:stretch>
        </p:blipFill>
        <p:spPr>
          <a:xfrm>
            <a:off x="1571604" y="2546982"/>
            <a:ext cx="1657352" cy="2596518"/>
          </a:xfrm>
          <a:prstGeom prst="rect">
            <a:avLst/>
          </a:prstGeom>
          <a:effectLst>
            <a:softEdge rad="127000"/>
          </a:effectLst>
        </p:spPr>
      </p:pic>
      <p:sp>
        <p:nvSpPr>
          <p:cNvPr id="2" name="Заголовок 1"/>
          <p:cNvSpPr>
            <a:spLocks noGrp="1"/>
          </p:cNvSpPr>
          <p:nvPr>
            <p:ph type="title"/>
          </p:nvPr>
        </p:nvSpPr>
        <p:spPr>
          <a:xfrm>
            <a:off x="1500166" y="142858"/>
            <a:ext cx="7500990" cy="874867"/>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9</a:t>
            </a:r>
            <a:endParaRPr lang="ru-RU" sz="4000" dirty="0"/>
          </a:p>
        </p:txBody>
      </p:sp>
      <p:sp>
        <p:nvSpPr>
          <p:cNvPr id="3" name="Текст 2"/>
          <p:cNvSpPr>
            <a:spLocks noGrp="1"/>
          </p:cNvSpPr>
          <p:nvPr>
            <p:ph type="body" idx="1"/>
          </p:nvPr>
        </p:nvSpPr>
        <p:spPr>
          <a:xfrm>
            <a:off x="1428728" y="857239"/>
            <a:ext cx="7572428" cy="2571768"/>
          </a:xfrm>
        </p:spPr>
        <p:txBody>
          <a:bodyPr/>
          <a:lstStyle/>
          <a:p>
            <a:pPr algn="ctr"/>
            <a:r>
              <a:rPr lang="ru-RU" sz="2000" u="sng" dirty="0" smtClean="0">
                <a:solidFill>
                  <a:schemeClr val="tx1"/>
                </a:solidFill>
                <a:latin typeface="Arial Black" pitchFamily="34" charset="0"/>
              </a:rPr>
              <a:t>Переливания</a:t>
            </a:r>
          </a:p>
          <a:p>
            <a:r>
              <a:rPr lang="ru-RU" sz="2000" dirty="0" smtClean="0">
                <a:solidFill>
                  <a:schemeClr val="tx1"/>
                </a:solidFill>
                <a:latin typeface="Arial Black" pitchFamily="34" charset="0"/>
              </a:rPr>
              <a:t>Имеются в наличии три банки: одна пятилитровая – полностью заполненная яблочным соком, и две пустые – на два и три литра. Используя эти три банки, методом переливания оставьте в пятилитровой банке четыре литра сока.</a:t>
            </a:r>
            <a:endParaRPr lang="ru-RU" sz="2000" dirty="0">
              <a:solidFill>
                <a:schemeClr val="tx1"/>
              </a:solidFill>
              <a:latin typeface="Arial Black" pitchFamily="34" charset="0"/>
            </a:endParaRPr>
          </a:p>
        </p:txBody>
      </p:sp>
      <p:pic>
        <p:nvPicPr>
          <p:cNvPr id="6" name="Рисунок 5" descr="fullsize.jpg"/>
          <p:cNvPicPr>
            <a:picLocks noChangeAspect="1"/>
          </p:cNvPicPr>
          <p:nvPr/>
        </p:nvPicPr>
        <p:blipFill>
          <a:blip r:embed="rId6"/>
          <a:stretch>
            <a:fillRect/>
          </a:stretch>
        </p:blipFill>
        <p:spPr>
          <a:xfrm>
            <a:off x="4714876" y="3272980"/>
            <a:ext cx="1870520" cy="1870520"/>
          </a:xfrm>
          <a:prstGeom prst="rect">
            <a:avLst/>
          </a:prstGeom>
          <a:effectLst>
            <a:softEdge rad="317500"/>
          </a:effectLst>
        </p:spPr>
      </p:pic>
      <p:sp>
        <p:nvSpPr>
          <p:cNvPr id="7" name="TextBox 6"/>
          <p:cNvSpPr txBox="1"/>
          <p:nvPr/>
        </p:nvSpPr>
        <p:spPr>
          <a:xfrm>
            <a:off x="2071670" y="3571882"/>
            <a:ext cx="642942" cy="923330"/>
          </a:xfrm>
          <a:prstGeom prst="rect">
            <a:avLst/>
          </a:prstGeom>
          <a:noFill/>
        </p:spPr>
        <p:txBody>
          <a:bodyPr wrap="square" rtlCol="0">
            <a:spAutoFit/>
          </a:bodyPr>
          <a:lstStyle/>
          <a:p>
            <a:r>
              <a:rPr lang="ru-RU" sz="5400" dirty="0" smtClean="0">
                <a:solidFill>
                  <a:srgbClr val="FF0000"/>
                </a:solidFill>
                <a:latin typeface="Arial Black" pitchFamily="34" charset="0"/>
              </a:rPr>
              <a:t>5</a:t>
            </a:r>
            <a:endParaRPr lang="ru-RU" sz="5400" dirty="0">
              <a:solidFill>
                <a:srgbClr val="FF0000"/>
              </a:solidFill>
              <a:latin typeface="Arial Black" pitchFamily="34" charset="0"/>
            </a:endParaRPr>
          </a:p>
        </p:txBody>
      </p:sp>
      <p:sp>
        <p:nvSpPr>
          <p:cNvPr id="8" name="TextBox 7"/>
          <p:cNvSpPr txBox="1"/>
          <p:nvPr/>
        </p:nvSpPr>
        <p:spPr>
          <a:xfrm>
            <a:off x="3786182" y="3857634"/>
            <a:ext cx="561372" cy="769441"/>
          </a:xfrm>
          <a:prstGeom prst="rect">
            <a:avLst/>
          </a:prstGeom>
          <a:noFill/>
        </p:spPr>
        <p:txBody>
          <a:bodyPr wrap="none" rtlCol="0">
            <a:spAutoFit/>
          </a:bodyPr>
          <a:lstStyle/>
          <a:p>
            <a:r>
              <a:rPr lang="ru-RU" sz="4400" dirty="0" smtClean="0">
                <a:solidFill>
                  <a:srgbClr val="FF0000"/>
                </a:solidFill>
                <a:latin typeface="Arial Black" pitchFamily="34" charset="0"/>
              </a:rPr>
              <a:t>3</a:t>
            </a:r>
            <a:endParaRPr lang="ru-RU" sz="4400" dirty="0">
              <a:solidFill>
                <a:srgbClr val="FF0000"/>
              </a:solidFill>
              <a:latin typeface="Arial Black" pitchFamily="34" charset="0"/>
            </a:endParaRPr>
          </a:p>
        </p:txBody>
      </p:sp>
      <p:sp>
        <p:nvSpPr>
          <p:cNvPr id="9" name="TextBox 8"/>
          <p:cNvSpPr txBox="1"/>
          <p:nvPr/>
        </p:nvSpPr>
        <p:spPr>
          <a:xfrm>
            <a:off x="5429256" y="3929072"/>
            <a:ext cx="526106" cy="707886"/>
          </a:xfrm>
          <a:prstGeom prst="rect">
            <a:avLst/>
          </a:prstGeom>
          <a:noFill/>
        </p:spPr>
        <p:txBody>
          <a:bodyPr wrap="none" rtlCol="0">
            <a:spAutoFit/>
          </a:bodyPr>
          <a:lstStyle/>
          <a:p>
            <a:r>
              <a:rPr lang="ru-RU" sz="4000" dirty="0" smtClean="0">
                <a:solidFill>
                  <a:srgbClr val="FF0000"/>
                </a:solidFill>
                <a:latin typeface="Arial Black" pitchFamily="34" charset="0"/>
              </a:rPr>
              <a:t>2</a:t>
            </a:r>
            <a:endParaRPr lang="ru-RU" sz="4000" dirty="0">
              <a:solidFill>
                <a:srgbClr val="FF0000"/>
              </a:solidFill>
              <a:latin typeface="Arial Black" pitchFamily="34" charset="0"/>
            </a:endParaRPr>
          </a:p>
        </p:txBody>
      </p:sp>
      <p:pic>
        <p:nvPicPr>
          <p:cNvPr id="10" name="Рисунок 9" descr="picture.jpg"/>
          <p:cNvPicPr>
            <a:picLocks noChangeAspect="1"/>
          </p:cNvPicPr>
          <p:nvPr/>
        </p:nvPicPr>
        <p:blipFill>
          <a:blip r:embed="rId7"/>
          <a:stretch>
            <a:fillRect/>
          </a:stretch>
        </p:blipFill>
        <p:spPr>
          <a:xfrm>
            <a:off x="109676" y="55890"/>
            <a:ext cx="1303744" cy="1587166"/>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
        <p:cNvGrpSpPr/>
        <p:nvPr/>
      </p:nvGrpSpPr>
      <p:grpSpPr>
        <a:xfrm>
          <a:off x="0" y="0"/>
          <a:ext cx="0" cy="0"/>
          <a:chOff x="0" y="0"/>
          <a:chExt cx="0" cy="0"/>
        </a:xfrm>
      </p:grpSpPr>
      <p:pic>
        <p:nvPicPr>
          <p:cNvPr id="4" name="Рисунок 3" descr="yablochnyy-sidr_0.jpg"/>
          <p:cNvPicPr>
            <a:picLocks noChangeAspect="1"/>
          </p:cNvPicPr>
          <p:nvPr/>
        </p:nvPicPr>
        <p:blipFill>
          <a:blip r:embed="rId5"/>
          <a:stretch>
            <a:fillRect/>
          </a:stretch>
        </p:blipFill>
        <p:spPr>
          <a:xfrm>
            <a:off x="3286116" y="2786064"/>
            <a:ext cx="3414719" cy="2276480"/>
          </a:xfrm>
          <a:prstGeom prst="rect">
            <a:avLst/>
          </a:prstGeom>
          <a:effectLst>
            <a:softEdge rad="127000"/>
          </a:effectLst>
        </p:spPr>
      </p:pic>
      <p:sp>
        <p:nvSpPr>
          <p:cNvPr id="2" name="Заголовок 1"/>
          <p:cNvSpPr>
            <a:spLocks noGrp="1"/>
          </p:cNvSpPr>
          <p:nvPr>
            <p:ph type="title"/>
          </p:nvPr>
        </p:nvSpPr>
        <p:spPr>
          <a:xfrm>
            <a:off x="0" y="214297"/>
            <a:ext cx="8832300" cy="714380"/>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9</a:t>
            </a:r>
            <a:endParaRPr lang="ru-RU" sz="4000" dirty="0"/>
          </a:p>
        </p:txBody>
      </p:sp>
      <p:sp>
        <p:nvSpPr>
          <p:cNvPr id="3" name="Текст 2"/>
          <p:cNvSpPr>
            <a:spLocks noGrp="1"/>
          </p:cNvSpPr>
          <p:nvPr>
            <p:ph type="body" idx="1"/>
          </p:nvPr>
        </p:nvSpPr>
        <p:spPr>
          <a:xfrm>
            <a:off x="311700" y="1152475"/>
            <a:ext cx="8520600" cy="2347969"/>
          </a:xfrm>
        </p:spPr>
        <p:txBody>
          <a:bodyPr/>
          <a:lstStyle/>
          <a:p>
            <a:r>
              <a:rPr lang="ru-RU" sz="2000" dirty="0" smtClean="0">
                <a:solidFill>
                  <a:srgbClr val="FF0000"/>
                </a:solidFill>
                <a:latin typeface="Arial Black" pitchFamily="34" charset="0"/>
              </a:rPr>
              <a:t>1. </a:t>
            </a:r>
            <a:r>
              <a:rPr lang="ru-RU" sz="2000" dirty="0" smtClean="0">
                <a:solidFill>
                  <a:schemeClr val="tx1"/>
                </a:solidFill>
                <a:latin typeface="Arial Black" pitchFamily="34" charset="0"/>
              </a:rPr>
              <a:t>Оставляем в пятилитровой банке 2 литра сока, перелив 3 литра в трехлитровую банку. </a:t>
            </a:r>
            <a:br>
              <a:rPr lang="ru-RU" sz="2000" dirty="0" smtClean="0">
                <a:solidFill>
                  <a:schemeClr val="tx1"/>
                </a:solidFill>
                <a:latin typeface="Arial Black" pitchFamily="34" charset="0"/>
              </a:rPr>
            </a:br>
            <a:r>
              <a:rPr lang="ru-RU" sz="2000" dirty="0" smtClean="0">
                <a:solidFill>
                  <a:srgbClr val="FF0000"/>
                </a:solidFill>
                <a:latin typeface="Arial Black" pitchFamily="34" charset="0"/>
              </a:rPr>
              <a:t>2. </a:t>
            </a:r>
            <a:r>
              <a:rPr lang="ru-RU" sz="2000" dirty="0" smtClean="0">
                <a:solidFill>
                  <a:schemeClr val="tx1"/>
                </a:solidFill>
                <a:latin typeface="Arial Black" pitchFamily="34" charset="0"/>
              </a:rPr>
              <a:t>С трехлитровой банки переливаем 2 литра сока в двухлитровую банку. </a:t>
            </a:r>
          </a:p>
          <a:p>
            <a:r>
              <a:rPr lang="ru-RU" sz="2000" dirty="0" smtClean="0">
                <a:solidFill>
                  <a:srgbClr val="FF0000"/>
                </a:solidFill>
                <a:latin typeface="Arial Black" pitchFamily="34" charset="0"/>
              </a:rPr>
              <a:t>3.</a:t>
            </a:r>
            <a:r>
              <a:rPr lang="ru-RU" sz="2000" dirty="0" smtClean="0">
                <a:solidFill>
                  <a:schemeClr val="tx1"/>
                </a:solidFill>
                <a:latin typeface="Arial Black" pitchFamily="34" charset="0"/>
              </a:rPr>
              <a:t> Переливаем все содержимое двухлитровой банки в пятилитровую банку с оставшимися двумя литрами сока.</a:t>
            </a:r>
            <a:endParaRPr lang="ru-RU" sz="2000" dirty="0">
              <a:solidFill>
                <a:schemeClr val="tx1"/>
              </a:solidFill>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4" name="Рисунок 3" descr="kristallicheskaya_reshetka.jpg"/>
          <p:cNvPicPr>
            <a:picLocks noChangeAspect="1"/>
          </p:cNvPicPr>
          <p:nvPr/>
        </p:nvPicPr>
        <p:blipFill>
          <a:blip r:embed="rId4"/>
          <a:stretch>
            <a:fillRect/>
          </a:stretch>
        </p:blipFill>
        <p:spPr>
          <a:xfrm>
            <a:off x="5429256" y="642924"/>
            <a:ext cx="4357682" cy="4357682"/>
          </a:xfrm>
          <a:prstGeom prst="rect">
            <a:avLst/>
          </a:prstGeom>
          <a:effectLst>
            <a:softEdge rad="63500"/>
          </a:effectLst>
        </p:spPr>
      </p:pic>
      <p:sp>
        <p:nvSpPr>
          <p:cNvPr id="2" name="Заголовок 1"/>
          <p:cNvSpPr>
            <a:spLocks noGrp="1"/>
          </p:cNvSpPr>
          <p:nvPr>
            <p:ph type="title"/>
          </p:nvPr>
        </p:nvSpPr>
        <p:spPr>
          <a:xfrm>
            <a:off x="1500166" y="142859"/>
            <a:ext cx="7500990" cy="714380"/>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10</a:t>
            </a:r>
            <a:endParaRPr lang="ru-RU" sz="4000" dirty="0"/>
          </a:p>
        </p:txBody>
      </p:sp>
      <p:sp>
        <p:nvSpPr>
          <p:cNvPr id="3" name="Текст 2"/>
          <p:cNvSpPr>
            <a:spLocks noGrp="1"/>
          </p:cNvSpPr>
          <p:nvPr>
            <p:ph type="body" idx="1"/>
          </p:nvPr>
        </p:nvSpPr>
        <p:spPr>
          <a:xfrm>
            <a:off x="1500166" y="714362"/>
            <a:ext cx="4714908" cy="3711637"/>
          </a:xfrm>
        </p:spPr>
        <p:txBody>
          <a:bodyPr/>
          <a:lstStyle/>
          <a:p>
            <a:r>
              <a:rPr lang="ru-RU" sz="2000" dirty="0" smtClean="0">
                <a:solidFill>
                  <a:schemeClr val="tx1"/>
                </a:solidFill>
                <a:latin typeface="Arial Black" pitchFamily="34" charset="0"/>
              </a:rPr>
              <a:t>На рисунке изображена своеобразная кристаллическая решетка, атомы которой соединены между собой связями и образуют восемь равносторонних одинаковых треугольников. Уберите четыре связи так, чтобы атомы образовали четыре таких же равносторонних треугольника.</a:t>
            </a:r>
          </a:p>
          <a:p>
            <a:endParaRPr lang="ru-RU" dirty="0"/>
          </a:p>
        </p:txBody>
      </p:sp>
      <p:pic>
        <p:nvPicPr>
          <p:cNvPr id="6" name="Рисунок 5" descr="2014-08-20-rektor-razdel-04.jpg"/>
          <p:cNvPicPr>
            <a:picLocks noChangeAspect="1"/>
          </p:cNvPicPr>
          <p:nvPr/>
        </p:nvPicPr>
        <p:blipFill>
          <a:blip r:embed="rId5"/>
          <a:stretch>
            <a:fillRect/>
          </a:stretch>
        </p:blipFill>
        <p:spPr>
          <a:xfrm>
            <a:off x="142844" y="1266022"/>
            <a:ext cx="1214446" cy="877100"/>
          </a:xfrm>
          <a:prstGeom prst="rect">
            <a:avLst/>
          </a:prstGeom>
          <a:effectLst>
            <a:softEdge rad="63500"/>
          </a:effectLst>
        </p:spPr>
      </p:pic>
      <p:pic>
        <p:nvPicPr>
          <p:cNvPr id="7" name="Рисунок 6" descr="picture.jpg"/>
          <p:cNvPicPr>
            <a:picLocks noChangeAspect="1"/>
          </p:cNvPicPr>
          <p:nvPr/>
        </p:nvPicPr>
        <p:blipFill>
          <a:blip r:embed="rId6"/>
          <a:stretch>
            <a:fillRect/>
          </a:stretch>
        </p:blipFill>
        <p:spPr>
          <a:xfrm>
            <a:off x="142844" y="71420"/>
            <a:ext cx="1199138" cy="1459820"/>
          </a:xfrm>
          <a:prstGeom prst="rect">
            <a:avLst/>
          </a:prstGeom>
          <a:effectLst>
            <a:softEdge rad="63500"/>
          </a:effectLst>
        </p:spPr>
      </p:pic>
      <p:pic>
        <p:nvPicPr>
          <p:cNvPr id="8" name="Рисунок 7" descr="shkola.jpg"/>
          <p:cNvPicPr>
            <a:picLocks noChangeAspect="1"/>
          </p:cNvPicPr>
          <p:nvPr/>
        </p:nvPicPr>
        <p:blipFill>
          <a:blip r:embed="rId7"/>
          <a:stretch>
            <a:fillRect/>
          </a:stretch>
        </p:blipFill>
        <p:spPr>
          <a:xfrm>
            <a:off x="142845" y="2143122"/>
            <a:ext cx="1214446" cy="771532"/>
          </a:xfrm>
          <a:prstGeom prst="rect">
            <a:avLst/>
          </a:prstGeom>
          <a:effectLst>
            <a:softEdge rad="63500"/>
          </a:effectLst>
        </p:spPr>
      </p:pic>
      <p:pic>
        <p:nvPicPr>
          <p:cNvPr id="9" name="Рисунок 8" descr="shkola-karandashi-plastilin.jpg"/>
          <p:cNvPicPr>
            <a:picLocks noChangeAspect="1"/>
          </p:cNvPicPr>
          <p:nvPr/>
        </p:nvPicPr>
        <p:blipFill>
          <a:blip r:embed="rId8"/>
          <a:stretch>
            <a:fillRect/>
          </a:stretch>
        </p:blipFill>
        <p:spPr>
          <a:xfrm>
            <a:off x="142844" y="4143386"/>
            <a:ext cx="1257312" cy="785819"/>
          </a:xfrm>
          <a:prstGeom prst="rect">
            <a:avLst/>
          </a:prstGeom>
          <a:effectLst>
            <a:softEdge rad="63500"/>
          </a:effectLst>
        </p:spPr>
      </p:pic>
      <p:pic>
        <p:nvPicPr>
          <p:cNvPr id="10" name="Рисунок 9" descr="скачанные файлы (1).jpg"/>
          <p:cNvPicPr>
            <a:picLocks noChangeAspect="1"/>
          </p:cNvPicPr>
          <p:nvPr/>
        </p:nvPicPr>
        <p:blipFill>
          <a:blip r:embed="rId9"/>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4" name="Рисунок 3" descr="kristallicheskaya_reshetka (1).jpg"/>
          <p:cNvPicPr>
            <a:picLocks noChangeAspect="1"/>
          </p:cNvPicPr>
          <p:nvPr/>
        </p:nvPicPr>
        <p:blipFill>
          <a:blip r:embed="rId4"/>
          <a:stretch>
            <a:fillRect/>
          </a:stretch>
        </p:blipFill>
        <p:spPr>
          <a:xfrm>
            <a:off x="2071670" y="714362"/>
            <a:ext cx="4429138" cy="4429138"/>
          </a:xfrm>
          <a:prstGeom prst="rect">
            <a:avLst/>
          </a:prstGeom>
          <a:effectLst>
            <a:softEdge rad="127000"/>
          </a:effectLst>
        </p:spPr>
      </p:pic>
      <p:sp>
        <p:nvSpPr>
          <p:cNvPr id="2" name="Заголовок 1"/>
          <p:cNvSpPr>
            <a:spLocks noGrp="1"/>
          </p:cNvSpPr>
          <p:nvPr>
            <p:ph type="title"/>
          </p:nvPr>
        </p:nvSpPr>
        <p:spPr>
          <a:xfrm>
            <a:off x="0" y="214296"/>
            <a:ext cx="8832300" cy="803429"/>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10</a:t>
            </a:r>
            <a:endParaRPr lang="ru-RU" sz="4000" dirty="0"/>
          </a:p>
        </p:txBody>
      </p:sp>
      <p:sp>
        <p:nvSpPr>
          <p:cNvPr id="3" name="Текст 2"/>
          <p:cNvSpPr>
            <a:spLocks noGrp="1"/>
          </p:cNvSpPr>
          <p:nvPr>
            <p:ph type="body" idx="1"/>
          </p:nvPr>
        </p:nvSpPr>
        <p:spPr/>
        <p:txBody>
          <a:bodyPr/>
          <a:lstStyle/>
          <a:p>
            <a:endParaRPr lang="ru-RU" dirty="0"/>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9"/>
            <a:ext cx="7572428" cy="642942"/>
          </a:xfrm>
        </p:spPr>
        <p:txBody>
          <a:bodyPr/>
          <a:lstStyle/>
          <a:p>
            <a:pPr algn="ctr"/>
            <a:r>
              <a:rPr lang="ru-RU" sz="4000" dirty="0" smtClean="0">
                <a:solidFill>
                  <a:srgbClr val="1D5930"/>
                </a:solidFill>
                <a:effectLst>
                  <a:outerShdw blurRad="38100" dist="38100" dir="2700000" algn="tl">
                    <a:srgbClr val="000000">
                      <a:alpha val="43137"/>
                    </a:srgbClr>
                  </a:outerShdw>
                </a:effectLst>
                <a:latin typeface="Arial Black" pitchFamily="34" charset="0"/>
              </a:rPr>
              <a:t>ВОПРОС № 11</a:t>
            </a:r>
            <a:endParaRPr lang="ru-RU" sz="4000" dirty="0"/>
          </a:p>
        </p:txBody>
      </p:sp>
      <p:sp>
        <p:nvSpPr>
          <p:cNvPr id="3" name="Текст 2"/>
          <p:cNvSpPr>
            <a:spLocks noGrp="1"/>
          </p:cNvSpPr>
          <p:nvPr>
            <p:ph type="body" idx="1"/>
          </p:nvPr>
        </p:nvSpPr>
        <p:spPr>
          <a:xfrm>
            <a:off x="1500166" y="785801"/>
            <a:ext cx="7500990" cy="785818"/>
          </a:xfrm>
        </p:spPr>
        <p:txBody>
          <a:bodyPr/>
          <a:lstStyle/>
          <a:p>
            <a:pPr algn="ctr"/>
            <a:r>
              <a:rPr lang="ru-RU" sz="3200" u="sng" dirty="0" smtClean="0">
                <a:solidFill>
                  <a:schemeClr val="tx1"/>
                </a:solidFill>
                <a:latin typeface="Arial Black" pitchFamily="34" charset="0"/>
              </a:rPr>
              <a:t>РЕБУС</a:t>
            </a:r>
            <a:endParaRPr lang="ru-RU" sz="3200" u="sng" dirty="0">
              <a:solidFill>
                <a:schemeClr val="tx1"/>
              </a:solidFill>
              <a:latin typeface="Arial Black" pitchFamily="34" charset="0"/>
            </a:endParaRPr>
          </a:p>
        </p:txBody>
      </p:sp>
      <p:pic>
        <p:nvPicPr>
          <p:cNvPr id="6" name="Рисунок 5" descr="2014-08-20-rektor-razdel-04.jpg"/>
          <p:cNvPicPr>
            <a:picLocks noChangeAspect="1"/>
          </p:cNvPicPr>
          <p:nvPr/>
        </p:nvPicPr>
        <p:blipFill>
          <a:blip r:embed="rId4"/>
          <a:stretch>
            <a:fillRect/>
          </a:stretch>
        </p:blipFill>
        <p:spPr>
          <a:xfrm>
            <a:off x="142844" y="1266022"/>
            <a:ext cx="1214446" cy="877100"/>
          </a:xfrm>
          <a:prstGeom prst="rect">
            <a:avLst/>
          </a:prstGeom>
          <a:effectLst>
            <a:softEdge rad="63500"/>
          </a:effectLst>
        </p:spPr>
      </p:pic>
      <p:pic>
        <p:nvPicPr>
          <p:cNvPr id="7" name="Рисунок 6" descr="picture.jpg"/>
          <p:cNvPicPr>
            <a:picLocks noChangeAspect="1"/>
          </p:cNvPicPr>
          <p:nvPr/>
        </p:nvPicPr>
        <p:blipFill>
          <a:blip r:embed="rId5"/>
          <a:stretch>
            <a:fillRect/>
          </a:stretch>
        </p:blipFill>
        <p:spPr>
          <a:xfrm>
            <a:off x="142844" y="71420"/>
            <a:ext cx="1199138" cy="1459820"/>
          </a:xfrm>
          <a:prstGeom prst="rect">
            <a:avLst/>
          </a:prstGeom>
          <a:effectLst>
            <a:softEdge rad="63500"/>
          </a:effectLst>
        </p:spPr>
      </p:pic>
      <p:pic>
        <p:nvPicPr>
          <p:cNvPr id="8" name="Рисунок 7" descr="shkola.jpg"/>
          <p:cNvPicPr>
            <a:picLocks noChangeAspect="1"/>
          </p:cNvPicPr>
          <p:nvPr/>
        </p:nvPicPr>
        <p:blipFill>
          <a:blip r:embed="rId6"/>
          <a:stretch>
            <a:fillRect/>
          </a:stretch>
        </p:blipFill>
        <p:spPr>
          <a:xfrm>
            <a:off x="142845" y="2143122"/>
            <a:ext cx="1214446" cy="771532"/>
          </a:xfrm>
          <a:prstGeom prst="rect">
            <a:avLst/>
          </a:prstGeom>
          <a:effectLst>
            <a:softEdge rad="63500"/>
          </a:effectLst>
        </p:spPr>
      </p:pic>
      <p:pic>
        <p:nvPicPr>
          <p:cNvPr id="9" name="Рисунок 8" descr="shkola-karandashi-plastilin.jpg"/>
          <p:cNvPicPr>
            <a:picLocks noChangeAspect="1"/>
          </p:cNvPicPr>
          <p:nvPr/>
        </p:nvPicPr>
        <p:blipFill>
          <a:blip r:embed="rId7"/>
          <a:stretch>
            <a:fillRect/>
          </a:stretch>
        </p:blipFill>
        <p:spPr>
          <a:xfrm>
            <a:off x="142844" y="4143386"/>
            <a:ext cx="1257312" cy="785819"/>
          </a:xfrm>
          <a:prstGeom prst="rect">
            <a:avLst/>
          </a:prstGeom>
          <a:effectLst>
            <a:softEdge rad="63500"/>
          </a:effectLst>
        </p:spPr>
      </p:pic>
      <p:pic>
        <p:nvPicPr>
          <p:cNvPr id="10" name="Рисунок 9" descr="скачанные файлы (1).jpg"/>
          <p:cNvPicPr>
            <a:picLocks noChangeAspect="1"/>
          </p:cNvPicPr>
          <p:nvPr/>
        </p:nvPicPr>
        <p:blipFill>
          <a:blip r:embed="rId8"/>
          <a:stretch>
            <a:fillRect/>
          </a:stretch>
        </p:blipFill>
        <p:spPr>
          <a:xfrm>
            <a:off x="142844" y="3000378"/>
            <a:ext cx="1248122" cy="999492"/>
          </a:xfrm>
          <a:prstGeom prst="rect">
            <a:avLst/>
          </a:prstGeom>
          <a:effectLst>
            <a:softEdge rad="63500"/>
          </a:effectLst>
        </p:spPr>
      </p:pic>
      <p:sp>
        <p:nvSpPr>
          <p:cNvPr id="13" name="TextBox 12"/>
          <p:cNvSpPr txBox="1"/>
          <p:nvPr/>
        </p:nvSpPr>
        <p:spPr>
          <a:xfrm>
            <a:off x="1928794" y="2786064"/>
            <a:ext cx="2444900" cy="1446550"/>
          </a:xfrm>
          <a:prstGeom prst="rect">
            <a:avLst/>
          </a:prstGeom>
          <a:noFill/>
        </p:spPr>
        <p:txBody>
          <a:bodyPr wrap="none" rtlCol="0">
            <a:spAutoFit/>
          </a:bodyPr>
          <a:lstStyle/>
          <a:p>
            <a:r>
              <a:rPr lang="ru-RU" sz="8800" dirty="0" smtClean="0">
                <a:solidFill>
                  <a:srgbClr val="FF0000"/>
                </a:solidFill>
                <a:latin typeface="Arial Black" pitchFamily="34" charset="0"/>
              </a:rPr>
              <a:t>100</a:t>
            </a:r>
            <a:endParaRPr lang="ru-RU" sz="8800" dirty="0">
              <a:solidFill>
                <a:srgbClr val="FF0000"/>
              </a:solidFill>
              <a:latin typeface="Arial Black" pitchFamily="34" charset="0"/>
            </a:endParaRPr>
          </a:p>
        </p:txBody>
      </p:sp>
      <p:sp>
        <p:nvSpPr>
          <p:cNvPr id="14" name="TextBox 13"/>
          <p:cNvSpPr txBox="1"/>
          <p:nvPr/>
        </p:nvSpPr>
        <p:spPr>
          <a:xfrm>
            <a:off x="2285984" y="1928808"/>
            <a:ext cx="1762021" cy="1015663"/>
          </a:xfrm>
          <a:prstGeom prst="rect">
            <a:avLst/>
          </a:prstGeom>
          <a:noFill/>
        </p:spPr>
        <p:txBody>
          <a:bodyPr wrap="none" rtlCol="0">
            <a:spAutoFit/>
          </a:bodyPr>
          <a:lstStyle/>
          <a:p>
            <a:r>
              <a:rPr lang="ru-RU" sz="6000" dirty="0" smtClean="0">
                <a:latin typeface="Arial Black" pitchFamily="34" charset="0"/>
              </a:rPr>
              <a:t>3=Е</a:t>
            </a:r>
            <a:endParaRPr lang="ru-RU" sz="6000" dirty="0">
              <a:latin typeface="Arial Black" pitchFamily="34" charset="0"/>
            </a:endParaRPr>
          </a:p>
        </p:txBody>
      </p:sp>
      <p:pic>
        <p:nvPicPr>
          <p:cNvPr id="16" name="Рисунок 15" descr="0_137d8f_8d74183e_L.png"/>
          <p:cNvPicPr>
            <a:picLocks noChangeAspect="1"/>
          </p:cNvPicPr>
          <p:nvPr/>
        </p:nvPicPr>
        <p:blipFill>
          <a:blip r:embed="rId9"/>
          <a:stretch>
            <a:fillRect/>
          </a:stretch>
        </p:blipFill>
        <p:spPr>
          <a:xfrm>
            <a:off x="4786314" y="1785932"/>
            <a:ext cx="3976712" cy="2386028"/>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6"/>
            <a:ext cx="8832300" cy="803429"/>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11</a:t>
            </a:r>
            <a:endParaRPr lang="ru-RU" sz="4000" dirty="0"/>
          </a:p>
        </p:txBody>
      </p:sp>
      <p:sp>
        <p:nvSpPr>
          <p:cNvPr id="3" name="Текст 2"/>
          <p:cNvSpPr>
            <a:spLocks noGrp="1"/>
          </p:cNvSpPr>
          <p:nvPr>
            <p:ph type="body" idx="1"/>
          </p:nvPr>
        </p:nvSpPr>
        <p:spPr>
          <a:xfrm>
            <a:off x="311700" y="1152475"/>
            <a:ext cx="8520600" cy="776333"/>
          </a:xfrm>
        </p:spPr>
        <p:txBody>
          <a:bodyPr/>
          <a:lstStyle/>
          <a:p>
            <a:pPr algn="ctr"/>
            <a:r>
              <a:rPr lang="ru-RU" sz="4000" dirty="0" smtClean="0">
                <a:solidFill>
                  <a:schemeClr val="tx1"/>
                </a:solidFill>
                <a:effectLst>
                  <a:outerShdw blurRad="38100" dist="38100" dir="2700000" algn="tl">
                    <a:srgbClr val="000000">
                      <a:alpha val="43137"/>
                    </a:srgbClr>
                  </a:outerShdw>
                </a:effectLst>
                <a:latin typeface="Arial Black" pitchFamily="34" charset="0"/>
              </a:rPr>
              <a:t>СТЕПЕНЬ</a:t>
            </a:r>
            <a:endParaRPr lang="ru-RU" sz="40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TextBox 8"/>
          <p:cNvSpPr txBox="1"/>
          <p:nvPr/>
        </p:nvSpPr>
        <p:spPr>
          <a:xfrm>
            <a:off x="3643306" y="3857634"/>
            <a:ext cx="526106" cy="707886"/>
          </a:xfrm>
          <a:prstGeom prst="rect">
            <a:avLst/>
          </a:prstGeom>
          <a:noFill/>
          <a:scene3d>
            <a:camera prst="isometricOffAxis1Top"/>
            <a:lightRig rig="threePt" dir="t"/>
          </a:scene3d>
          <a:sp3d>
            <a:bevelT w="114300" prst="hardEdge"/>
          </a:sp3d>
        </p:spPr>
        <p:txBody>
          <a:bodyPr wrap="none" rtlCol="0">
            <a:spAutoFit/>
          </a:bodyPr>
          <a:lstStyle/>
          <a:p>
            <a:r>
              <a:rPr lang="ru-RU" sz="4000" dirty="0" smtClean="0">
                <a:solidFill>
                  <a:srgbClr val="00B050"/>
                </a:solidFill>
                <a:latin typeface="Arial Black" pitchFamily="34" charset="0"/>
              </a:rPr>
              <a:t>5</a:t>
            </a:r>
            <a:endParaRPr lang="ru-RU" sz="4000" dirty="0">
              <a:solidFill>
                <a:srgbClr val="00B050"/>
              </a:solidFill>
              <a:latin typeface="Arial Black" pitchFamily="34" charset="0"/>
            </a:endParaRPr>
          </a:p>
        </p:txBody>
      </p:sp>
      <p:sp>
        <p:nvSpPr>
          <p:cNvPr id="10" name="TextBox 9"/>
          <p:cNvSpPr txBox="1"/>
          <p:nvPr/>
        </p:nvSpPr>
        <p:spPr>
          <a:xfrm>
            <a:off x="3929058" y="3786196"/>
            <a:ext cx="304892" cy="307777"/>
          </a:xfrm>
          <a:prstGeom prst="rect">
            <a:avLst/>
          </a:prstGeom>
          <a:noFill/>
          <a:scene3d>
            <a:camera prst="isometricOffAxis1Top"/>
            <a:lightRig rig="threePt" dir="t"/>
          </a:scene3d>
          <a:sp3d>
            <a:bevelT w="114300" prst="hardEdge"/>
          </a:sp3d>
        </p:spPr>
        <p:txBody>
          <a:bodyPr wrap="none" rtlCol="0">
            <a:spAutoFit/>
          </a:bodyPr>
          <a:lstStyle/>
          <a:p>
            <a:r>
              <a:rPr lang="ru-RU" dirty="0" smtClean="0">
                <a:solidFill>
                  <a:srgbClr val="00B050"/>
                </a:solidFill>
                <a:latin typeface="Arial Black" pitchFamily="34" charset="0"/>
              </a:rPr>
              <a:t>2</a:t>
            </a:r>
            <a:endParaRPr lang="ru-RU" dirty="0">
              <a:solidFill>
                <a:srgbClr val="00B050"/>
              </a:solidFill>
              <a:latin typeface="Arial Black" pitchFamily="34" charset="0"/>
            </a:endParaRPr>
          </a:p>
        </p:txBody>
      </p:sp>
      <p:sp>
        <p:nvSpPr>
          <p:cNvPr id="6" name="TextBox 5"/>
          <p:cNvSpPr txBox="1"/>
          <p:nvPr/>
        </p:nvSpPr>
        <p:spPr>
          <a:xfrm>
            <a:off x="1857356" y="2285998"/>
            <a:ext cx="441146" cy="646331"/>
          </a:xfrm>
          <a:prstGeom prst="rect">
            <a:avLst/>
          </a:prstGeom>
          <a:noFill/>
          <a:scene3d>
            <a:camera prst="isometricOffAxis2Right"/>
            <a:lightRig rig="threePt" dir="t"/>
          </a:scene3d>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4</a:t>
            </a:r>
            <a:endParaRPr lang="ru-RU" sz="36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7715272" y="2714626"/>
            <a:ext cx="312906" cy="369332"/>
          </a:xfrm>
          <a:prstGeom prst="rect">
            <a:avLst/>
          </a:prstGeom>
          <a:noFill/>
          <a:scene3d>
            <a:camera prst="isometricLeftDown"/>
            <a:lightRig rig="threePt" dir="t"/>
          </a:scene3d>
        </p:spPr>
        <p:txBody>
          <a:bodyPr wrap="none" rtlCol="0">
            <a:spAutoFit/>
          </a:bodyPr>
          <a:lstStyle/>
          <a:p>
            <a:r>
              <a:rPr lang="en-US" sz="1800" b="1" dirty="0" smtClean="0">
                <a:solidFill>
                  <a:srgbClr val="FF0000"/>
                </a:solidFill>
                <a:effectLst>
                  <a:outerShdw blurRad="38100" dist="38100" dir="2700000" algn="tl">
                    <a:srgbClr val="000000">
                      <a:alpha val="43137"/>
                    </a:srgbClr>
                  </a:outerShdw>
                </a:effectLst>
              </a:rPr>
              <a:t>8</a:t>
            </a:r>
            <a:endParaRPr lang="ru-RU" sz="18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3929058" y="2857502"/>
            <a:ext cx="870751" cy="830997"/>
          </a:xfrm>
          <a:prstGeom prst="rect">
            <a:avLst/>
          </a:prstGeom>
          <a:noFill/>
          <a:scene3d>
            <a:camera prst="isometricBottomDown"/>
            <a:lightRig rig="threePt" dir="t"/>
          </a:scene3d>
        </p:spPr>
        <p:txBody>
          <a:bodyPr wrap="none" rtlCol="0">
            <a:spAutoFit/>
          </a:bodyPr>
          <a:lstStyle/>
          <a:p>
            <a:r>
              <a:rPr lang="en-US" sz="4800" b="1" dirty="0" smtClean="0">
                <a:solidFill>
                  <a:srgbClr val="1D5930"/>
                </a:solidFill>
                <a:effectLst>
                  <a:outerShdw blurRad="38100" dist="38100" dir="2700000" algn="tl">
                    <a:srgbClr val="000000">
                      <a:alpha val="43137"/>
                    </a:srgbClr>
                  </a:outerShdw>
                </a:effectLst>
              </a:rPr>
              <a:t>78</a:t>
            </a:r>
            <a:endParaRPr lang="ru-RU" sz="4800" b="1" dirty="0">
              <a:solidFill>
                <a:srgbClr val="1D5930"/>
              </a:solidFill>
              <a:effectLst>
                <a:outerShdw blurRad="38100" dist="38100" dir="2700000" algn="tl">
                  <a:srgbClr val="000000">
                    <a:alpha val="43137"/>
                  </a:srgbClr>
                </a:outerShdw>
              </a:effectLst>
            </a:endParaRPr>
          </a:p>
        </p:txBody>
      </p:sp>
      <p:sp>
        <p:nvSpPr>
          <p:cNvPr id="11" name="TextBox 10"/>
          <p:cNvSpPr txBox="1"/>
          <p:nvPr/>
        </p:nvSpPr>
        <p:spPr>
          <a:xfrm>
            <a:off x="7143768" y="2786064"/>
            <a:ext cx="870751" cy="830997"/>
          </a:xfrm>
          <a:prstGeom prst="rect">
            <a:avLst/>
          </a:prstGeom>
          <a:noFill/>
          <a:scene3d>
            <a:camera prst="isometricLeftDown"/>
            <a:lightRig rig="threePt" dir="t"/>
          </a:scene3d>
        </p:spPr>
        <p:txBody>
          <a:bodyPr wrap="none" rtlCol="0">
            <a:spAutoFit/>
          </a:bodyPr>
          <a:lstStyle/>
          <a:p>
            <a:r>
              <a:rPr lang="en-US" sz="4800" b="1" dirty="0" smtClean="0">
                <a:solidFill>
                  <a:srgbClr val="FF0000"/>
                </a:solidFill>
                <a:effectLst>
                  <a:outerShdw blurRad="38100" dist="38100" dir="2700000" algn="tl">
                    <a:srgbClr val="000000">
                      <a:alpha val="43137"/>
                    </a:srgbClr>
                  </a:outerShdw>
                </a:effectLst>
              </a:rPr>
              <a:t>21</a:t>
            </a:r>
            <a:endParaRPr lang="ru-RU" sz="48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429256" y="3643320"/>
            <a:ext cx="870751" cy="830997"/>
          </a:xfrm>
          <a:prstGeom prst="rect">
            <a:avLst/>
          </a:prstGeom>
          <a:noFill/>
          <a:scene3d>
            <a:camera prst="isometricOffAxis1Right"/>
            <a:lightRig rig="threePt" dir="t"/>
          </a:scene3d>
        </p:spPr>
        <p:txBody>
          <a:bodyPr wrap="none" rtlCol="0">
            <a:spAutoFit/>
          </a:bodyPr>
          <a:lstStyle/>
          <a:p>
            <a:r>
              <a:rPr lang="en-US" sz="4800" b="1" dirty="0" smtClean="0">
                <a:solidFill>
                  <a:srgbClr val="C00000"/>
                </a:solidFill>
                <a:effectLst>
                  <a:outerShdw blurRad="38100" dist="38100" dir="2700000" algn="tl">
                    <a:srgbClr val="000000">
                      <a:alpha val="43137"/>
                    </a:srgbClr>
                  </a:outerShdw>
                </a:effectLst>
              </a:rPr>
              <a:t>34</a:t>
            </a:r>
            <a:endParaRPr lang="ru-RU" sz="48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2071670" y="2214560"/>
            <a:ext cx="327334" cy="400110"/>
          </a:xfrm>
          <a:prstGeom prst="rect">
            <a:avLst/>
          </a:prstGeom>
          <a:noFill/>
          <a:scene3d>
            <a:camera prst="isometricOffAxis2Right"/>
            <a:lightRig rig="threePt" dir="t"/>
          </a:scene3d>
        </p:spPr>
        <p:txBody>
          <a:bodyPr wrap="none" rtlCol="0">
            <a:spAutoFit/>
          </a:bodyPr>
          <a:lstStyle/>
          <a:p>
            <a:r>
              <a:rPr lang="en-US" sz="2000" b="1" dirty="0" smtClean="0">
                <a:solidFill>
                  <a:srgbClr val="FF0000"/>
                </a:solidFill>
                <a:effectLst>
                  <a:outerShdw blurRad="38100" dist="38100" dir="2700000" algn="tl">
                    <a:srgbClr val="000000">
                      <a:alpha val="43137"/>
                    </a:srgbClr>
                  </a:outerShdw>
                </a:effectLst>
              </a:rPr>
              <a:t>3</a:t>
            </a:r>
            <a:endParaRPr lang="ru-RU" sz="2000" b="1"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a:off x="2643174" y="3214692"/>
            <a:ext cx="498855" cy="769441"/>
          </a:xfrm>
          <a:prstGeom prst="rect">
            <a:avLst/>
          </a:prstGeom>
          <a:noFill/>
          <a:scene3d>
            <a:camera prst="isometricOffAxis1Left"/>
            <a:lightRig rig="threePt" dir="t"/>
          </a:scene3d>
        </p:spPr>
        <p:txBody>
          <a:bodyPr wrap="none" rtlCol="0">
            <a:spAutoFit/>
          </a:bodyPr>
          <a:lstStyle/>
          <a:p>
            <a:r>
              <a:rPr lang="en-US" sz="4400" b="1" dirty="0" smtClean="0">
                <a:solidFill>
                  <a:srgbClr val="7030A0"/>
                </a:solidFill>
                <a:effectLst>
                  <a:outerShdw blurRad="38100" dist="38100" dir="2700000" algn="tl">
                    <a:srgbClr val="000000">
                      <a:alpha val="43137"/>
                    </a:srgbClr>
                  </a:outerShdw>
                </a:effectLst>
              </a:rPr>
              <a:t>5</a:t>
            </a:r>
            <a:endParaRPr lang="ru-RU" sz="4400" b="1" dirty="0">
              <a:solidFill>
                <a:srgbClr val="7030A0"/>
              </a:solidFill>
              <a:effectLst>
                <a:outerShdw blurRad="38100" dist="38100" dir="2700000" algn="tl">
                  <a:srgbClr val="000000">
                    <a:alpha val="43137"/>
                  </a:srgbClr>
                </a:outerShdw>
              </a:effectLst>
            </a:endParaRPr>
          </a:p>
        </p:txBody>
      </p:sp>
      <p:sp>
        <p:nvSpPr>
          <p:cNvPr id="15" name="TextBox 14"/>
          <p:cNvSpPr txBox="1"/>
          <p:nvPr/>
        </p:nvSpPr>
        <p:spPr>
          <a:xfrm>
            <a:off x="4572000" y="2786064"/>
            <a:ext cx="312906" cy="369332"/>
          </a:xfrm>
          <a:prstGeom prst="rect">
            <a:avLst/>
          </a:prstGeom>
          <a:noFill/>
          <a:scene3d>
            <a:camera prst="isometricBottomDown"/>
            <a:lightRig rig="threePt" dir="t"/>
          </a:scene3d>
        </p:spPr>
        <p:txBody>
          <a:bodyPr wrap="none" rtlCol="0">
            <a:spAutoFit/>
          </a:bodyPr>
          <a:lstStyle/>
          <a:p>
            <a:r>
              <a:rPr lang="en-US" sz="1800" b="1" dirty="0" smtClean="0">
                <a:solidFill>
                  <a:srgbClr val="1D5930"/>
                </a:solidFill>
                <a:effectLst>
                  <a:outerShdw blurRad="38100" dist="38100" dir="2700000" algn="tl">
                    <a:srgbClr val="000000">
                      <a:alpha val="43137"/>
                    </a:srgbClr>
                  </a:outerShdw>
                </a:effectLst>
              </a:rPr>
              <a:t>6</a:t>
            </a:r>
            <a:endParaRPr lang="ru-RU" sz="1800" b="1" dirty="0">
              <a:solidFill>
                <a:srgbClr val="1D5930"/>
              </a:solidFill>
              <a:effectLst>
                <a:outerShdw blurRad="38100" dist="38100" dir="2700000" algn="tl">
                  <a:srgbClr val="000000">
                    <a:alpha val="43137"/>
                  </a:srgbClr>
                </a:outerShdw>
              </a:effectLst>
            </a:endParaRPr>
          </a:p>
        </p:txBody>
      </p:sp>
      <p:sp>
        <p:nvSpPr>
          <p:cNvPr id="16" name="TextBox 15"/>
          <p:cNvSpPr txBox="1"/>
          <p:nvPr/>
        </p:nvSpPr>
        <p:spPr>
          <a:xfrm>
            <a:off x="2928926" y="3143254"/>
            <a:ext cx="312906" cy="369332"/>
          </a:xfrm>
          <a:prstGeom prst="rect">
            <a:avLst/>
          </a:prstGeom>
          <a:noFill/>
          <a:scene3d>
            <a:camera prst="isometricOffAxis1Left"/>
            <a:lightRig rig="threePt" dir="t"/>
          </a:scene3d>
        </p:spPr>
        <p:txBody>
          <a:bodyPr wrap="none" rtlCol="0">
            <a:spAutoFit/>
          </a:bodyPr>
          <a:lstStyle/>
          <a:p>
            <a:r>
              <a:rPr lang="en-US" sz="1800" b="1" dirty="0" smtClean="0">
                <a:solidFill>
                  <a:srgbClr val="7030A0"/>
                </a:solidFill>
                <a:effectLst>
                  <a:outerShdw blurRad="38100" dist="38100" dir="2700000" algn="tl">
                    <a:srgbClr val="000000">
                      <a:alpha val="43137"/>
                    </a:srgbClr>
                  </a:outerShdw>
                </a:effectLst>
              </a:rPr>
              <a:t>4</a:t>
            </a:r>
            <a:endParaRPr lang="ru-RU" sz="1800" b="1" dirty="0">
              <a:solidFill>
                <a:srgbClr val="7030A0"/>
              </a:solidFill>
              <a:effectLst>
                <a:outerShdw blurRad="38100" dist="38100" dir="2700000" algn="tl">
                  <a:srgbClr val="000000">
                    <a:alpha val="43137"/>
                  </a:srgbClr>
                </a:outerShdw>
              </a:effectLst>
            </a:endParaRPr>
          </a:p>
        </p:txBody>
      </p:sp>
      <p:sp>
        <p:nvSpPr>
          <p:cNvPr id="17" name="TextBox 16"/>
          <p:cNvSpPr txBox="1"/>
          <p:nvPr/>
        </p:nvSpPr>
        <p:spPr>
          <a:xfrm>
            <a:off x="6000760" y="3643320"/>
            <a:ext cx="312906" cy="369332"/>
          </a:xfrm>
          <a:prstGeom prst="rect">
            <a:avLst/>
          </a:prstGeom>
          <a:noFill/>
          <a:scene3d>
            <a:camera prst="isometricOffAxis1Right"/>
            <a:lightRig rig="threePt" dir="t"/>
          </a:scene3d>
        </p:spPr>
        <p:txBody>
          <a:bodyPr wrap="none" rtlCol="0">
            <a:spAutoFit/>
          </a:bodyPr>
          <a:lstStyle/>
          <a:p>
            <a:r>
              <a:rPr lang="en-US" sz="1800" b="1" dirty="0" smtClean="0">
                <a:solidFill>
                  <a:srgbClr val="C00000"/>
                </a:solidFill>
                <a:effectLst>
                  <a:outerShdw blurRad="38100" dist="38100" dir="2700000" algn="tl">
                    <a:srgbClr val="000000">
                      <a:alpha val="43137"/>
                    </a:srgbClr>
                  </a:outerShdw>
                </a:effectLst>
              </a:rPr>
              <a:t>3</a:t>
            </a:r>
            <a:endParaRPr lang="ru-RU" sz="1800" b="1" dirty="0">
              <a:solidFill>
                <a:srgbClr val="C00000"/>
              </a:solidFill>
              <a:effectLst>
                <a:outerShdw blurRad="38100" dist="38100" dir="2700000" algn="tl">
                  <a:srgbClr val="000000">
                    <a:alpha val="43137"/>
                  </a:srgbClr>
                </a:outerShdw>
              </a:effectLst>
            </a:endParaRPr>
          </a:p>
        </p:txBody>
      </p:sp>
      <p:sp>
        <p:nvSpPr>
          <p:cNvPr id="18" name="TextBox 17"/>
          <p:cNvSpPr txBox="1"/>
          <p:nvPr/>
        </p:nvSpPr>
        <p:spPr>
          <a:xfrm>
            <a:off x="5929322" y="2643188"/>
            <a:ext cx="870751" cy="830997"/>
          </a:xfrm>
          <a:prstGeom prst="rect">
            <a:avLst/>
          </a:prstGeom>
          <a:noFill/>
          <a:scene3d>
            <a:camera prst="isometricOffAxis2Right"/>
            <a:lightRig rig="threePt" dir="t"/>
          </a:scene3d>
        </p:spPr>
        <p:txBody>
          <a:bodyPr wrap="none" rtlCol="0">
            <a:spAutoFit/>
          </a:bodyPr>
          <a:lstStyle/>
          <a:p>
            <a:r>
              <a:rPr lang="en-US" sz="4800" b="1" dirty="0" smtClean="0">
                <a:solidFill>
                  <a:srgbClr val="00B0F0"/>
                </a:solidFill>
                <a:effectLst>
                  <a:outerShdw blurRad="38100" dist="38100" dir="2700000" algn="tl">
                    <a:srgbClr val="000000">
                      <a:alpha val="43137"/>
                    </a:srgbClr>
                  </a:outerShdw>
                </a:effectLst>
              </a:rPr>
              <a:t>21</a:t>
            </a:r>
            <a:endParaRPr lang="ru-RU" sz="4800" b="1" dirty="0">
              <a:solidFill>
                <a:srgbClr val="00B0F0"/>
              </a:solidFill>
              <a:effectLst>
                <a:outerShdw blurRad="38100" dist="38100" dir="2700000" algn="tl">
                  <a:srgbClr val="000000">
                    <a:alpha val="43137"/>
                  </a:srgbClr>
                </a:outerShdw>
              </a:effectLst>
            </a:endParaRPr>
          </a:p>
        </p:txBody>
      </p:sp>
      <p:sp>
        <p:nvSpPr>
          <p:cNvPr id="19" name="TextBox 18"/>
          <p:cNvSpPr txBox="1"/>
          <p:nvPr/>
        </p:nvSpPr>
        <p:spPr>
          <a:xfrm>
            <a:off x="6572264" y="2571750"/>
            <a:ext cx="312906" cy="369332"/>
          </a:xfrm>
          <a:prstGeom prst="rect">
            <a:avLst/>
          </a:prstGeom>
          <a:noFill/>
          <a:scene3d>
            <a:camera prst="isometricOffAxis2Right"/>
            <a:lightRig rig="threePt" dir="t"/>
          </a:scene3d>
        </p:spPr>
        <p:txBody>
          <a:bodyPr wrap="none" rtlCol="0">
            <a:spAutoFit/>
          </a:bodyPr>
          <a:lstStyle/>
          <a:p>
            <a:r>
              <a:rPr lang="en-US" sz="1800" b="1" dirty="0" smtClean="0">
                <a:solidFill>
                  <a:srgbClr val="00B0F0"/>
                </a:solidFill>
                <a:effectLst>
                  <a:outerShdw blurRad="38100" dist="38100" dir="2700000" algn="tl">
                    <a:srgbClr val="000000">
                      <a:alpha val="43137"/>
                    </a:srgbClr>
                  </a:outerShdw>
                </a:effectLst>
              </a:rPr>
              <a:t>5</a:t>
            </a:r>
            <a:endParaRPr lang="ru-RU" sz="1800" b="1" dirty="0">
              <a:solidFill>
                <a:srgbClr val="00B0F0"/>
              </a:solidFill>
              <a:effectLst>
                <a:outerShdw blurRad="38100" dist="38100" dir="2700000" algn="tl">
                  <a:srgbClr val="000000">
                    <a:alpha val="43137"/>
                  </a:srgbClr>
                </a:outerShdw>
              </a:effectLst>
            </a:endParaRPr>
          </a:p>
        </p:txBody>
      </p:sp>
    </p:spTree>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9"/>
            <a:ext cx="7500990" cy="714380"/>
          </a:xfrm>
        </p:spPr>
        <p:txBody>
          <a:bodyPr/>
          <a:lstStyle/>
          <a:p>
            <a:pPr algn="ctr"/>
            <a:r>
              <a:rPr lang="ru-RU" sz="3200" dirty="0" smtClean="0">
                <a:solidFill>
                  <a:srgbClr val="1D5930"/>
                </a:solidFill>
                <a:effectLst>
                  <a:outerShdw blurRad="38100" dist="38100" dir="2700000" algn="tl">
                    <a:srgbClr val="000000">
                      <a:alpha val="43137"/>
                    </a:srgbClr>
                  </a:outerShdw>
                </a:effectLst>
                <a:latin typeface="Arial Black" pitchFamily="34" charset="0"/>
              </a:rPr>
              <a:t>ВОПРОС № 1</a:t>
            </a:r>
            <a:r>
              <a:rPr lang="en-US" sz="3200" dirty="0" smtClean="0">
                <a:solidFill>
                  <a:srgbClr val="1D5930"/>
                </a:solidFill>
                <a:effectLst>
                  <a:outerShdw blurRad="38100" dist="38100" dir="2700000" algn="tl">
                    <a:srgbClr val="000000">
                      <a:alpha val="43137"/>
                    </a:srgbClr>
                  </a:outerShdw>
                </a:effectLst>
                <a:latin typeface="Arial Black" pitchFamily="34" charset="0"/>
              </a:rPr>
              <a:t>2</a:t>
            </a:r>
            <a:endParaRPr lang="ru-RU" sz="3200" dirty="0"/>
          </a:p>
        </p:txBody>
      </p:sp>
      <p:sp>
        <p:nvSpPr>
          <p:cNvPr id="3" name="Текст 2"/>
          <p:cNvSpPr>
            <a:spLocks noGrp="1"/>
          </p:cNvSpPr>
          <p:nvPr>
            <p:ph type="body" idx="1"/>
          </p:nvPr>
        </p:nvSpPr>
        <p:spPr>
          <a:xfrm>
            <a:off x="1500166" y="500048"/>
            <a:ext cx="6072230" cy="1419275"/>
          </a:xfrm>
        </p:spPr>
        <p:txBody>
          <a:bodyPr/>
          <a:lstStyle/>
          <a:p>
            <a:r>
              <a:rPr lang="ru-RU" u="sng" dirty="0" smtClean="0">
                <a:solidFill>
                  <a:schemeClr val="tx1"/>
                </a:solidFill>
                <a:latin typeface="Arial Black" pitchFamily="34" charset="0"/>
              </a:rPr>
              <a:t>Правильные ли примеры?</a:t>
            </a:r>
          </a:p>
          <a:p>
            <a:r>
              <a:rPr lang="ru-RU" dirty="0" smtClean="0">
                <a:solidFill>
                  <a:schemeClr val="tx1"/>
                </a:solidFill>
                <a:latin typeface="Arial Black" pitchFamily="34" charset="0"/>
              </a:rPr>
              <a:t>Ученик изобразил при помощи спичек такие непонятные примеры:</a:t>
            </a:r>
            <a:endParaRPr lang="ru-RU" dirty="0">
              <a:solidFill>
                <a:schemeClr val="tx1"/>
              </a:solidFill>
              <a:latin typeface="Arial Black" pitchFamily="34" charset="0"/>
            </a:endParaRPr>
          </a:p>
        </p:txBody>
      </p:sp>
      <p:pic>
        <p:nvPicPr>
          <p:cNvPr id="4" name="Рисунок 3" descr="2014-08-20-rektor-razdel-04.jpg"/>
          <p:cNvPicPr>
            <a:picLocks noChangeAspect="1"/>
          </p:cNvPicPr>
          <p:nvPr/>
        </p:nvPicPr>
        <p:blipFill>
          <a:blip r:embed="rId4"/>
          <a:stretch>
            <a:fillRect/>
          </a:stretch>
        </p:blipFill>
        <p:spPr>
          <a:xfrm>
            <a:off x="142844" y="1266022"/>
            <a:ext cx="1214446" cy="877100"/>
          </a:xfrm>
          <a:prstGeom prst="rect">
            <a:avLst/>
          </a:prstGeom>
          <a:effectLst>
            <a:softEdge rad="63500"/>
          </a:effectLst>
        </p:spPr>
      </p:pic>
      <p:pic>
        <p:nvPicPr>
          <p:cNvPr id="5" name="Рисунок 4" descr="picture.jpg"/>
          <p:cNvPicPr>
            <a:picLocks noChangeAspect="1"/>
          </p:cNvPicPr>
          <p:nvPr/>
        </p:nvPicPr>
        <p:blipFill>
          <a:blip r:embed="rId5"/>
          <a:stretch>
            <a:fillRect/>
          </a:stretch>
        </p:blipFill>
        <p:spPr>
          <a:xfrm>
            <a:off x="142844" y="71420"/>
            <a:ext cx="1199138" cy="1459820"/>
          </a:xfrm>
          <a:prstGeom prst="rect">
            <a:avLst/>
          </a:prstGeom>
          <a:effectLst>
            <a:softEdge rad="63500"/>
          </a:effectLst>
        </p:spPr>
      </p:pic>
      <p:pic>
        <p:nvPicPr>
          <p:cNvPr id="6" name="Рисунок 5" descr="shkola.jpg"/>
          <p:cNvPicPr>
            <a:picLocks noChangeAspect="1"/>
          </p:cNvPicPr>
          <p:nvPr/>
        </p:nvPicPr>
        <p:blipFill>
          <a:blip r:embed="rId6"/>
          <a:stretch>
            <a:fillRect/>
          </a:stretch>
        </p:blipFill>
        <p:spPr>
          <a:xfrm>
            <a:off x="142845" y="2143122"/>
            <a:ext cx="1214446" cy="771532"/>
          </a:xfrm>
          <a:prstGeom prst="rect">
            <a:avLst/>
          </a:prstGeom>
          <a:effectLst>
            <a:softEdge rad="63500"/>
          </a:effectLst>
        </p:spPr>
      </p:pic>
      <p:pic>
        <p:nvPicPr>
          <p:cNvPr id="7" name="Рисунок 6" descr="shkola-karandashi-plastilin.jpg"/>
          <p:cNvPicPr>
            <a:picLocks noChangeAspect="1"/>
          </p:cNvPicPr>
          <p:nvPr/>
        </p:nvPicPr>
        <p:blipFill>
          <a:blip r:embed="rId7"/>
          <a:stretch>
            <a:fillRect/>
          </a:stretch>
        </p:blipFill>
        <p:spPr>
          <a:xfrm>
            <a:off x="142844" y="4143386"/>
            <a:ext cx="1257312" cy="785819"/>
          </a:xfrm>
          <a:prstGeom prst="rect">
            <a:avLst/>
          </a:prstGeom>
          <a:effectLst>
            <a:softEdge rad="63500"/>
          </a:effectLst>
        </p:spPr>
      </p:pic>
      <p:pic>
        <p:nvPicPr>
          <p:cNvPr id="8" name="Рисунок 7" descr="скачанные файлы (1).jpg"/>
          <p:cNvPicPr>
            <a:picLocks noChangeAspect="1"/>
          </p:cNvPicPr>
          <p:nvPr/>
        </p:nvPicPr>
        <p:blipFill>
          <a:blip r:embed="rId8"/>
          <a:stretch>
            <a:fillRect/>
          </a:stretch>
        </p:blipFill>
        <p:spPr>
          <a:xfrm>
            <a:off x="142844" y="3000378"/>
            <a:ext cx="1248122" cy="999492"/>
          </a:xfrm>
          <a:prstGeom prst="rect">
            <a:avLst/>
          </a:prstGeom>
          <a:effectLst>
            <a:softEdge rad="63500"/>
          </a:effectLst>
        </p:spPr>
      </p:pic>
      <p:sp>
        <p:nvSpPr>
          <p:cNvPr id="12" name="Блок-схема: процесс 11"/>
          <p:cNvSpPr/>
          <p:nvPr/>
        </p:nvSpPr>
        <p:spPr>
          <a:xfrm>
            <a:off x="1500166" y="200024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процесс 10"/>
          <p:cNvSpPr/>
          <p:nvPr/>
        </p:nvSpPr>
        <p:spPr>
          <a:xfrm rot="5400000">
            <a:off x="1250133" y="2250279"/>
            <a:ext cx="571504"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ru-RU"/>
          </a:p>
        </p:txBody>
      </p:sp>
      <p:sp>
        <p:nvSpPr>
          <p:cNvPr id="32" name="Блок-схема: процесс 31"/>
          <p:cNvSpPr/>
          <p:nvPr/>
        </p:nvSpPr>
        <p:spPr>
          <a:xfrm>
            <a:off x="1500166"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Блок-схема: процесс 32"/>
          <p:cNvSpPr/>
          <p:nvPr/>
        </p:nvSpPr>
        <p:spPr>
          <a:xfrm rot="5400000">
            <a:off x="1785918" y="278606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процесс 33"/>
          <p:cNvSpPr/>
          <p:nvPr/>
        </p:nvSpPr>
        <p:spPr>
          <a:xfrm>
            <a:off x="1500166" y="307181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Блок-схема: процесс 34"/>
          <p:cNvSpPr/>
          <p:nvPr/>
        </p:nvSpPr>
        <p:spPr>
          <a:xfrm>
            <a:off x="2285984"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процесс 35"/>
          <p:cNvSpPr/>
          <p:nvPr/>
        </p:nvSpPr>
        <p:spPr>
          <a:xfrm rot="5400000">
            <a:off x="2285984"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Блок-схема: процесс 36"/>
          <p:cNvSpPr/>
          <p:nvPr/>
        </p:nvSpPr>
        <p:spPr>
          <a:xfrm>
            <a:off x="3000364" y="192880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Блок-схема: процесс 37"/>
          <p:cNvSpPr/>
          <p:nvPr/>
        </p:nvSpPr>
        <p:spPr>
          <a:xfrm rot="5400000">
            <a:off x="3286116" y="221456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Блок-схема: процесс 38"/>
          <p:cNvSpPr/>
          <p:nvPr/>
        </p:nvSpPr>
        <p:spPr>
          <a:xfrm>
            <a:off x="3000364"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Блок-схема: процесс 39"/>
          <p:cNvSpPr/>
          <p:nvPr/>
        </p:nvSpPr>
        <p:spPr>
          <a:xfrm rot="5400000">
            <a:off x="2714612" y="278606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Блок-схема: процесс 40"/>
          <p:cNvSpPr/>
          <p:nvPr/>
        </p:nvSpPr>
        <p:spPr>
          <a:xfrm>
            <a:off x="3000364" y="307181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Блок-схема: процесс 41"/>
          <p:cNvSpPr/>
          <p:nvPr/>
        </p:nvSpPr>
        <p:spPr>
          <a:xfrm>
            <a:off x="3714744"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Блок-схема: процесс 42"/>
          <p:cNvSpPr/>
          <p:nvPr/>
        </p:nvSpPr>
        <p:spPr>
          <a:xfrm rot="5400000">
            <a:off x="3714744"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Блок-схема: процесс 43"/>
          <p:cNvSpPr/>
          <p:nvPr/>
        </p:nvSpPr>
        <p:spPr>
          <a:xfrm>
            <a:off x="4500562" y="200024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Блок-схема: процесс 44"/>
          <p:cNvSpPr/>
          <p:nvPr/>
        </p:nvSpPr>
        <p:spPr>
          <a:xfrm rot="5400000">
            <a:off x="4250529" y="2250279"/>
            <a:ext cx="571504"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ru-RU"/>
          </a:p>
        </p:txBody>
      </p:sp>
      <p:sp>
        <p:nvSpPr>
          <p:cNvPr id="46" name="Блок-схема: процесс 45"/>
          <p:cNvSpPr/>
          <p:nvPr/>
        </p:nvSpPr>
        <p:spPr>
          <a:xfrm>
            <a:off x="4500562"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Блок-схема: процесс 46"/>
          <p:cNvSpPr/>
          <p:nvPr/>
        </p:nvSpPr>
        <p:spPr>
          <a:xfrm rot="5400000">
            <a:off x="4786314" y="278606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Блок-схема: процесс 47"/>
          <p:cNvSpPr/>
          <p:nvPr/>
        </p:nvSpPr>
        <p:spPr>
          <a:xfrm>
            <a:off x="4500562" y="307181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Блок-схема: процесс 48"/>
          <p:cNvSpPr/>
          <p:nvPr/>
        </p:nvSpPr>
        <p:spPr>
          <a:xfrm>
            <a:off x="5286380" y="271462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Блок-схема: процесс 49"/>
          <p:cNvSpPr/>
          <p:nvPr/>
        </p:nvSpPr>
        <p:spPr>
          <a:xfrm>
            <a:off x="5286380"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Блок-схема: процесс 50"/>
          <p:cNvSpPr/>
          <p:nvPr/>
        </p:nvSpPr>
        <p:spPr>
          <a:xfrm>
            <a:off x="6072198" y="192880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Блок-схема: процесс 51"/>
          <p:cNvSpPr/>
          <p:nvPr/>
        </p:nvSpPr>
        <p:spPr>
          <a:xfrm rot="5400000">
            <a:off x="6357950" y="221456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Блок-схема: процесс 52"/>
          <p:cNvSpPr/>
          <p:nvPr/>
        </p:nvSpPr>
        <p:spPr>
          <a:xfrm>
            <a:off x="6072198" y="250031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Блок-схема: процесс 53"/>
          <p:cNvSpPr/>
          <p:nvPr/>
        </p:nvSpPr>
        <p:spPr>
          <a:xfrm rot="5400000">
            <a:off x="5786446" y="278606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Блок-схема: процесс 54"/>
          <p:cNvSpPr/>
          <p:nvPr/>
        </p:nvSpPr>
        <p:spPr>
          <a:xfrm>
            <a:off x="6072198" y="307181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Блок-схема: процесс 55"/>
          <p:cNvSpPr/>
          <p:nvPr/>
        </p:nvSpPr>
        <p:spPr>
          <a:xfrm rot="5400000">
            <a:off x="6786578" y="278606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Блок-схема: процесс 56"/>
          <p:cNvSpPr/>
          <p:nvPr/>
        </p:nvSpPr>
        <p:spPr>
          <a:xfrm rot="5400000">
            <a:off x="6786578" y="221456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Блок-схема: процесс 57"/>
          <p:cNvSpPr/>
          <p:nvPr/>
        </p:nvSpPr>
        <p:spPr>
          <a:xfrm>
            <a:off x="1571604" y="350044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Блок-схема: процесс 58"/>
          <p:cNvSpPr/>
          <p:nvPr/>
        </p:nvSpPr>
        <p:spPr>
          <a:xfrm rot="5400000">
            <a:off x="1857356" y="378619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Блок-схема: процесс 59"/>
          <p:cNvSpPr/>
          <p:nvPr/>
        </p:nvSpPr>
        <p:spPr>
          <a:xfrm>
            <a:off x="1571604" y="407194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Блок-схема: процесс 60"/>
          <p:cNvSpPr/>
          <p:nvPr/>
        </p:nvSpPr>
        <p:spPr>
          <a:xfrm rot="5400000">
            <a:off x="1285852" y="435770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Блок-схема: процесс 61"/>
          <p:cNvSpPr/>
          <p:nvPr/>
        </p:nvSpPr>
        <p:spPr>
          <a:xfrm>
            <a:off x="1571604" y="464345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Блок-схема: процесс 62"/>
          <p:cNvSpPr/>
          <p:nvPr/>
        </p:nvSpPr>
        <p:spPr>
          <a:xfrm rot="3301453">
            <a:off x="2357422" y="414338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Блок-схема: процесс 63"/>
          <p:cNvSpPr/>
          <p:nvPr/>
        </p:nvSpPr>
        <p:spPr>
          <a:xfrm rot="6885537">
            <a:off x="2357422" y="414338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Блок-схема: процесс 64"/>
          <p:cNvSpPr/>
          <p:nvPr/>
        </p:nvSpPr>
        <p:spPr>
          <a:xfrm>
            <a:off x="4071934" y="4214824"/>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Блок-схема: процесс 65"/>
          <p:cNvSpPr/>
          <p:nvPr/>
        </p:nvSpPr>
        <p:spPr>
          <a:xfrm>
            <a:off x="4071934" y="400051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Блок-схема: процесс 66"/>
          <p:cNvSpPr/>
          <p:nvPr/>
        </p:nvSpPr>
        <p:spPr>
          <a:xfrm>
            <a:off x="3214678" y="342900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Блок-схема: процесс 67"/>
          <p:cNvSpPr/>
          <p:nvPr/>
        </p:nvSpPr>
        <p:spPr>
          <a:xfrm rot="5400000">
            <a:off x="2964645" y="3750477"/>
            <a:ext cx="571504"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ru-RU"/>
          </a:p>
        </p:txBody>
      </p:sp>
      <p:sp>
        <p:nvSpPr>
          <p:cNvPr id="69" name="Блок-схема: процесс 68"/>
          <p:cNvSpPr/>
          <p:nvPr/>
        </p:nvSpPr>
        <p:spPr>
          <a:xfrm>
            <a:off x="3214678" y="400051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Блок-схема: процесс 70"/>
          <p:cNvSpPr/>
          <p:nvPr/>
        </p:nvSpPr>
        <p:spPr>
          <a:xfrm>
            <a:off x="3214678" y="464345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Блок-схема: процесс 71"/>
          <p:cNvSpPr/>
          <p:nvPr/>
        </p:nvSpPr>
        <p:spPr>
          <a:xfrm rot="5400000">
            <a:off x="3500430" y="371475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Блок-схема: процесс 72"/>
          <p:cNvSpPr/>
          <p:nvPr/>
        </p:nvSpPr>
        <p:spPr>
          <a:xfrm rot="5400000">
            <a:off x="2928926" y="428626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Блок-схема: процесс 69"/>
          <p:cNvSpPr/>
          <p:nvPr/>
        </p:nvSpPr>
        <p:spPr>
          <a:xfrm rot="5400000">
            <a:off x="3500430" y="435770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Блок-схема: процесс 73"/>
          <p:cNvSpPr/>
          <p:nvPr/>
        </p:nvSpPr>
        <p:spPr>
          <a:xfrm>
            <a:off x="4857752" y="3429006"/>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Блок-схема: процесс 74"/>
          <p:cNvSpPr/>
          <p:nvPr/>
        </p:nvSpPr>
        <p:spPr>
          <a:xfrm rot="5400000">
            <a:off x="4607719" y="3750477"/>
            <a:ext cx="571504"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ru-RU"/>
          </a:p>
        </p:txBody>
      </p:sp>
      <p:sp>
        <p:nvSpPr>
          <p:cNvPr id="76" name="Блок-схема: процесс 75"/>
          <p:cNvSpPr/>
          <p:nvPr/>
        </p:nvSpPr>
        <p:spPr>
          <a:xfrm>
            <a:off x="4857752" y="400051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Блок-схема: процесс 76"/>
          <p:cNvSpPr/>
          <p:nvPr/>
        </p:nvSpPr>
        <p:spPr>
          <a:xfrm>
            <a:off x="4857752" y="4643452"/>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Блок-схема: процесс 77"/>
          <p:cNvSpPr/>
          <p:nvPr/>
        </p:nvSpPr>
        <p:spPr>
          <a:xfrm rot="5400000">
            <a:off x="5143504" y="371475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Блок-схема: процесс 78"/>
          <p:cNvSpPr/>
          <p:nvPr/>
        </p:nvSpPr>
        <p:spPr>
          <a:xfrm rot="5400000">
            <a:off x="5500694" y="435770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Блок-схема: процесс 79"/>
          <p:cNvSpPr/>
          <p:nvPr/>
        </p:nvSpPr>
        <p:spPr>
          <a:xfrm rot="5400000">
            <a:off x="5143504" y="4357700"/>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Блок-схема: процесс 80"/>
          <p:cNvSpPr/>
          <p:nvPr/>
        </p:nvSpPr>
        <p:spPr>
          <a:xfrm rot="5400000">
            <a:off x="5500694" y="3714758"/>
            <a:ext cx="642942"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p:cNvSpPr txBox="1"/>
          <p:nvPr/>
        </p:nvSpPr>
        <p:spPr>
          <a:xfrm>
            <a:off x="7143768" y="1857370"/>
            <a:ext cx="2000232" cy="3139321"/>
          </a:xfrm>
          <a:prstGeom prst="rect">
            <a:avLst/>
          </a:prstGeom>
          <a:noFill/>
        </p:spPr>
        <p:txBody>
          <a:bodyPr wrap="square" rtlCol="0">
            <a:spAutoFit/>
          </a:bodyPr>
          <a:lstStyle/>
          <a:p>
            <a:r>
              <a:rPr lang="ru-RU" sz="1800" dirty="0" smtClean="0">
                <a:latin typeface="Arial Black" pitchFamily="34" charset="0"/>
              </a:rPr>
              <a:t>Но, как ни странно, учитель похвалил ученика</a:t>
            </a:r>
          </a:p>
          <a:p>
            <a:r>
              <a:rPr lang="ru-RU" sz="1800" dirty="0" smtClean="0">
                <a:latin typeface="Arial Black" pitchFamily="34" charset="0"/>
              </a:rPr>
              <a:t>и</a:t>
            </a:r>
            <a:r>
              <a:rPr lang="ru-RU" sz="1800" dirty="0" smtClean="0">
                <a:latin typeface="Arial Black" pitchFamily="34" charset="0"/>
              </a:rPr>
              <a:t> сказал, что все примеры правильные.</a:t>
            </a:r>
          </a:p>
          <a:p>
            <a:r>
              <a:rPr lang="ru-RU" sz="1800" dirty="0" smtClean="0">
                <a:latin typeface="Arial Black" pitchFamily="34" charset="0"/>
              </a:rPr>
              <a:t>Как такое могло произойти?</a:t>
            </a:r>
            <a:endParaRPr lang="ru-RU" sz="1800" dirty="0">
              <a:latin typeface="Arial Black"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6"/>
            <a:ext cx="8832300" cy="803429"/>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a:t>
            </a: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12</a:t>
            </a:r>
            <a:endParaRPr lang="ru-RU" sz="4000" dirty="0"/>
          </a:p>
        </p:txBody>
      </p:sp>
      <p:sp>
        <p:nvSpPr>
          <p:cNvPr id="3" name="Текст 2"/>
          <p:cNvSpPr>
            <a:spLocks noGrp="1"/>
          </p:cNvSpPr>
          <p:nvPr>
            <p:ph type="body" idx="1"/>
          </p:nvPr>
        </p:nvSpPr>
        <p:spPr>
          <a:xfrm>
            <a:off x="311700" y="1152475"/>
            <a:ext cx="8520600" cy="1062085"/>
          </a:xfrm>
        </p:spPr>
        <p:txBody>
          <a:bodyPr/>
          <a:lstStyle/>
          <a:p>
            <a:pPr algn="ctr"/>
            <a:r>
              <a:rPr lang="ru-RU" sz="2800" dirty="0" smtClean="0">
                <a:solidFill>
                  <a:schemeClr val="tx1"/>
                </a:solidFill>
                <a:effectLst>
                  <a:outerShdw blurRad="38100" dist="38100" dir="2700000" algn="tl">
                    <a:srgbClr val="000000">
                      <a:alpha val="43137"/>
                    </a:srgbClr>
                  </a:outerShdw>
                </a:effectLst>
                <a:latin typeface="Arial Black" pitchFamily="34" charset="0"/>
              </a:rPr>
              <a:t>Учитель смотрел на примеры с другой стороны стола</a:t>
            </a:r>
            <a:endParaRPr lang="ru-RU" sz="28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Рисунок 3" descr="f2a7773de0fb03c8e2b54157ac851fa1_XL-1.jpg"/>
          <p:cNvPicPr>
            <a:picLocks noChangeAspect="1"/>
          </p:cNvPicPr>
          <p:nvPr/>
        </p:nvPicPr>
        <p:blipFill>
          <a:blip r:embed="rId4"/>
          <a:stretch>
            <a:fillRect/>
          </a:stretch>
        </p:blipFill>
        <p:spPr>
          <a:xfrm>
            <a:off x="2928926" y="2143122"/>
            <a:ext cx="3500438" cy="2625329"/>
          </a:xfrm>
          <a:prstGeom prst="rect">
            <a:avLst/>
          </a:prstGeom>
          <a:effectLst>
            <a:softEdge rad="127000"/>
          </a:effectLst>
        </p:spPr>
      </p:pic>
    </p:spTree>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0"/>
            <a:ext cx="8786842" cy="1017725"/>
          </a:xfrm>
          <a:prstGeom prst="rect">
            <a:avLst/>
          </a:prstGeom>
        </p:spPr>
        <p:txBody>
          <a:bodyPr lIns="91425" tIns="91425" rIns="91425" bIns="91425" anchor="t" anchorCtr="0">
            <a:noAutofit/>
          </a:bodyPr>
          <a:lstStyle/>
          <a:p>
            <a:pPr lvl="0"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1</a:t>
            </a:r>
            <a:endParaRPr sz="4000" dirty="0">
              <a:latin typeface="Arial Black" pitchFamily="34" charset="0"/>
            </a:endParaRPr>
          </a:p>
        </p:txBody>
      </p:sp>
      <p:pic>
        <p:nvPicPr>
          <p:cNvPr id="4" name="Picture 2" descr="http://ann.jcdn.it/adpics/52cc02353b8adfd337b4743fc.gif"/>
          <p:cNvPicPr>
            <a:picLocks noChangeAspect="1" noChangeArrowheads="1"/>
          </p:cNvPicPr>
          <p:nvPr/>
        </p:nvPicPr>
        <p:blipFill>
          <a:blip r:embed="rId4" cstate="print"/>
          <a:srcRect/>
          <a:stretch>
            <a:fillRect/>
          </a:stretch>
        </p:blipFill>
        <p:spPr bwMode="auto">
          <a:xfrm>
            <a:off x="0" y="714362"/>
            <a:ext cx="2569304" cy="2047947"/>
          </a:xfrm>
          <a:prstGeom prst="rect">
            <a:avLst/>
          </a:prstGeom>
          <a:noFill/>
        </p:spPr>
      </p:pic>
      <p:sp>
        <p:nvSpPr>
          <p:cNvPr id="67" name="Shape 67"/>
          <p:cNvSpPr txBox="1">
            <a:spLocks noGrp="1"/>
          </p:cNvSpPr>
          <p:nvPr>
            <p:ph type="body" idx="1"/>
          </p:nvPr>
        </p:nvSpPr>
        <p:spPr>
          <a:xfrm>
            <a:off x="2285984" y="642924"/>
            <a:ext cx="6546316" cy="3925951"/>
          </a:xfrm>
          <a:prstGeom prst="rect">
            <a:avLst/>
          </a:prstGeom>
        </p:spPr>
        <p:txBody>
          <a:bodyPr lIns="91425" tIns="91425" rIns="91425" bIns="91425" anchor="t" anchorCtr="0">
            <a:noAutofit/>
          </a:bodyPr>
          <a:lstStyle/>
          <a:p>
            <a:r>
              <a:rPr lang="ru-RU" sz="2000" dirty="0" smtClean="0">
                <a:solidFill>
                  <a:srgbClr val="FF0000"/>
                </a:solidFill>
                <a:latin typeface="Arial Black" pitchFamily="34" charset="0"/>
              </a:rPr>
              <a:t>1.</a:t>
            </a:r>
            <a:r>
              <a:rPr lang="ru-RU" sz="2000" dirty="0" smtClean="0">
                <a:solidFill>
                  <a:schemeClr val="tx1"/>
                </a:solidFill>
                <a:latin typeface="Arial Black" pitchFamily="34" charset="0"/>
              </a:rPr>
              <a:t> Сначала разделить крупу на весах на две равные части по 12 кг </a:t>
            </a:r>
          </a:p>
          <a:p>
            <a:r>
              <a:rPr lang="ru-RU" sz="2000" dirty="0" smtClean="0">
                <a:solidFill>
                  <a:srgbClr val="FF0000"/>
                </a:solidFill>
                <a:latin typeface="Arial Black" pitchFamily="34" charset="0"/>
              </a:rPr>
              <a:t>2.</a:t>
            </a:r>
            <a:r>
              <a:rPr lang="ru-RU" sz="2000" dirty="0" smtClean="0">
                <a:solidFill>
                  <a:schemeClr val="tx1"/>
                </a:solidFill>
                <a:latin typeface="Arial Black" pitchFamily="34" charset="0"/>
              </a:rPr>
              <a:t> Затем, полученные 12 кг</a:t>
            </a:r>
          </a:p>
          <a:p>
            <a:r>
              <a:rPr lang="ru-RU" sz="2000" dirty="0" smtClean="0">
                <a:solidFill>
                  <a:schemeClr val="tx1"/>
                </a:solidFill>
                <a:latin typeface="Arial Black" pitchFamily="34" charset="0"/>
              </a:rPr>
              <a:t> еще пополам (по 6 кг) </a:t>
            </a:r>
          </a:p>
          <a:p>
            <a:r>
              <a:rPr lang="ru-RU" sz="2000" dirty="0" smtClean="0">
                <a:solidFill>
                  <a:srgbClr val="FF0000"/>
                </a:solidFill>
                <a:latin typeface="Arial Black" pitchFamily="34" charset="0"/>
              </a:rPr>
              <a:t>3.</a:t>
            </a:r>
            <a:r>
              <a:rPr lang="ru-RU" sz="2000" dirty="0" smtClean="0">
                <a:solidFill>
                  <a:schemeClr val="tx1"/>
                </a:solidFill>
                <a:latin typeface="Arial Black" pitchFamily="34" charset="0"/>
              </a:rPr>
              <a:t> 6 кг пополам (по 3 кг) </a:t>
            </a:r>
          </a:p>
          <a:p>
            <a:r>
              <a:rPr lang="ru-RU" sz="2000" dirty="0" smtClean="0">
                <a:solidFill>
                  <a:srgbClr val="FF0000"/>
                </a:solidFill>
                <a:latin typeface="Arial Black" pitchFamily="34" charset="0"/>
              </a:rPr>
              <a:t>4.</a:t>
            </a:r>
            <a:r>
              <a:rPr lang="ru-RU" sz="2000" dirty="0" smtClean="0">
                <a:solidFill>
                  <a:schemeClr val="tx1"/>
                </a:solidFill>
                <a:latin typeface="Arial Black" pitchFamily="34" charset="0"/>
              </a:rPr>
              <a:t> 3 кг с одной чаши добавить к отдельно лежащим 6 кг, получится 9 кг крупы</a:t>
            </a:r>
          </a:p>
          <a:p>
            <a:pPr lvl="0">
              <a:spcBef>
                <a:spcPts val="0"/>
              </a:spcBef>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9" name="Рисунок 8" descr="2014-08-20-rektor-razdel-04.jpg"/>
          <p:cNvPicPr>
            <a:picLocks noChangeAspect="1"/>
          </p:cNvPicPr>
          <p:nvPr/>
        </p:nvPicPr>
        <p:blipFill>
          <a:blip r:embed="rId4"/>
          <a:stretch>
            <a:fillRect/>
          </a:stretch>
        </p:blipFill>
        <p:spPr>
          <a:xfrm>
            <a:off x="142844" y="1266022"/>
            <a:ext cx="1214446" cy="877100"/>
          </a:xfrm>
          <a:prstGeom prst="rect">
            <a:avLst/>
          </a:prstGeom>
          <a:effectLst>
            <a:softEdge rad="63500"/>
          </a:effectLst>
        </p:spPr>
      </p:pic>
      <p:sp>
        <p:nvSpPr>
          <p:cNvPr id="2" name="Заголовок 1"/>
          <p:cNvSpPr>
            <a:spLocks noGrp="1"/>
          </p:cNvSpPr>
          <p:nvPr>
            <p:ph type="title"/>
          </p:nvPr>
        </p:nvSpPr>
        <p:spPr>
          <a:xfrm>
            <a:off x="1500166" y="71421"/>
            <a:ext cx="7500990" cy="714380"/>
          </a:xfrm>
        </p:spPr>
        <p:txBody>
          <a:bodyPr/>
          <a:lstStyle/>
          <a:p>
            <a:pPr algn="ct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ВОПРОС</a:t>
            </a:r>
            <a:r>
              <a:rPr lang="ru-RU" sz="4000" b="1" dirty="0" smtClean="0">
                <a:solidFill>
                  <a:srgbClr val="283214"/>
                </a:solidFill>
                <a:effectLst>
                  <a:outerShdw blurRad="38100" dist="38100" dir="2700000" algn="tl">
                    <a:srgbClr val="000000">
                      <a:alpha val="43137"/>
                    </a:srgbClr>
                  </a:outerShdw>
                </a:effectLst>
                <a:latin typeface="Arial Black" pitchFamily="34" charset="0"/>
                <a:cs typeface="Courier New" pitchFamily="49" charset="0"/>
              </a:rPr>
              <a:t> </a:t>
            </a: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 2</a:t>
            </a:r>
            <a:endParaRPr lang="ru-RU" sz="4000" dirty="0">
              <a:latin typeface="Arial Black" pitchFamily="34" charset="0"/>
            </a:endParaRPr>
          </a:p>
        </p:txBody>
      </p:sp>
      <p:pic>
        <p:nvPicPr>
          <p:cNvPr id="4" name="Picture 2" descr="http://img43.imageshack.us/img43/223/voilier.png"/>
          <p:cNvPicPr>
            <a:picLocks noChangeAspect="1" noChangeArrowheads="1"/>
          </p:cNvPicPr>
          <p:nvPr/>
        </p:nvPicPr>
        <p:blipFill>
          <a:blip r:embed="rId5" r:link="rId6"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5072066" y="1142990"/>
            <a:ext cx="3980580" cy="3686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1500166" y="785800"/>
            <a:ext cx="5500726" cy="4286280"/>
          </a:xfrm>
        </p:spPr>
        <p:txBody>
          <a:bodyPr/>
          <a:lstStyle/>
          <a:p>
            <a:r>
              <a:rPr lang="ru-RU" sz="2000" dirty="0" smtClean="0">
                <a:solidFill>
                  <a:schemeClr val="tx1"/>
                </a:solidFill>
                <a:latin typeface="Arial Black" pitchFamily="34" charset="0"/>
              </a:rPr>
              <a:t>Представьте себе корабль со спущенной на воду веревочной лестницей. У лестницы 15 ступеней, расстояние между ними по 30 см. Самая нижняя ступенька касается поверхности воды.</a:t>
            </a:r>
          </a:p>
          <a:p>
            <a:r>
              <a:rPr lang="ru-RU" sz="2000" dirty="0" smtClean="0">
                <a:solidFill>
                  <a:schemeClr val="tx1"/>
                </a:solidFill>
                <a:latin typeface="Arial Black" pitchFamily="34" charset="0"/>
              </a:rPr>
              <a:t>Неожиданно начался прилив, вода начала подниматься на 20 см каждый час. </a:t>
            </a:r>
            <a:r>
              <a:rPr lang="ru-RU" sz="2000" dirty="0" smtClean="0">
                <a:solidFill>
                  <a:srgbClr val="FF0000"/>
                </a:solidFill>
                <a:latin typeface="Arial Black" pitchFamily="34" charset="0"/>
              </a:rPr>
              <a:t>Через какое время покроется водой пятая снизу ступенька лестницы?</a:t>
            </a:r>
          </a:p>
          <a:p>
            <a:endParaRPr lang="ru-RU" dirty="0"/>
          </a:p>
        </p:txBody>
      </p:sp>
      <p:pic>
        <p:nvPicPr>
          <p:cNvPr id="5" name="Рисунок 4"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7" name="Рисунок 6"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8" name="Рисунок 7"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10" name="Рисунок 9"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34"/>
            <a:ext cx="8832300" cy="731991"/>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2</a:t>
            </a:r>
            <a:b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br>
            <a:endParaRPr lang="ru-RU" sz="4000" dirty="0">
              <a:latin typeface="Arial Black" pitchFamily="34" charset="0"/>
            </a:endParaRPr>
          </a:p>
        </p:txBody>
      </p:sp>
      <p:sp>
        <p:nvSpPr>
          <p:cNvPr id="3" name="Текст 2"/>
          <p:cNvSpPr>
            <a:spLocks noGrp="1"/>
          </p:cNvSpPr>
          <p:nvPr>
            <p:ph type="body" idx="1"/>
          </p:nvPr>
        </p:nvSpPr>
        <p:spPr>
          <a:xfrm>
            <a:off x="311700" y="1152475"/>
            <a:ext cx="5403308" cy="3416400"/>
          </a:xfrm>
        </p:spPr>
        <p:txBody>
          <a:bodyPr/>
          <a:lstStyle/>
          <a:p>
            <a:pPr lvl="0"/>
            <a:r>
              <a:rPr lang="ru-RU" sz="2400" b="1" dirty="0" smtClean="0">
                <a:solidFill>
                  <a:schemeClr val="tx1"/>
                </a:solidFill>
                <a:latin typeface="Arial Black" pitchFamily="34" charset="0"/>
                <a:ea typeface="Calibri" pitchFamily="34" charset="0"/>
                <a:cs typeface="Times New Roman" pitchFamily="18" charset="0"/>
              </a:rPr>
              <a:t>Лестница поднимается вместе с кораблем и уровнем воды, поэтому пятая снизу ступенька никогда не покроется водой!</a:t>
            </a:r>
            <a:endParaRPr lang="ru-RU" sz="2400" b="1" dirty="0" smtClean="0">
              <a:solidFill>
                <a:schemeClr val="tx1"/>
              </a:solidFill>
              <a:latin typeface="Arial Black" pitchFamily="34" charset="0"/>
            </a:endParaRPr>
          </a:p>
          <a:p>
            <a:endParaRPr lang="ru-RU" dirty="0"/>
          </a:p>
        </p:txBody>
      </p:sp>
      <p:pic>
        <p:nvPicPr>
          <p:cNvPr id="4" name="Picture 2" descr="http://img43.imageshack.us/img43/223/voilier.png"/>
          <p:cNvPicPr>
            <a:picLocks noChangeAspect="1" noChangeArrowheads="1"/>
          </p:cNvPicPr>
          <p:nvPr/>
        </p:nvPicPr>
        <p:blipFill>
          <a:blip r:embed="rId4" r:link="rId5"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4500562" y="928676"/>
            <a:ext cx="4211960" cy="390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142859"/>
            <a:ext cx="7429552" cy="642942"/>
          </a:xfrm>
        </p:spPr>
        <p:txBody>
          <a:bodyPr/>
          <a:lstStyle/>
          <a:p>
            <a:pPr algn="ct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ВОПРОС № 3</a:t>
            </a:r>
            <a:endParaRPr lang="ru-RU" sz="4000" dirty="0">
              <a:latin typeface="Arial Black" pitchFamily="34" charset="0"/>
            </a:endParaRPr>
          </a:p>
        </p:txBody>
      </p:sp>
      <p:sp>
        <p:nvSpPr>
          <p:cNvPr id="3" name="Текст 2"/>
          <p:cNvSpPr>
            <a:spLocks noGrp="1"/>
          </p:cNvSpPr>
          <p:nvPr>
            <p:ph type="body" idx="1"/>
          </p:nvPr>
        </p:nvSpPr>
        <p:spPr>
          <a:xfrm>
            <a:off x="1643042" y="2214560"/>
            <a:ext cx="4786346" cy="1857388"/>
          </a:xfrm>
        </p:spPr>
        <p:txBody>
          <a:bodyPr/>
          <a:lstStyle/>
          <a:p>
            <a:pPr lvl="0" fontAlgn="base">
              <a:lnSpc>
                <a:spcPct val="100000"/>
              </a:lnSpc>
              <a:spcBef>
                <a:spcPct val="0"/>
              </a:spcBef>
              <a:spcAft>
                <a:spcPct val="0"/>
              </a:spcAft>
              <a:buClrTx/>
              <a:buSzTx/>
            </a:pPr>
            <a:r>
              <a:rPr lang="ru-RU" altLang="ru-RU" sz="2400" b="1" dirty="0" err="1" smtClean="0">
                <a:solidFill>
                  <a:schemeClr val="tx1"/>
                </a:solidFill>
                <a:latin typeface="Comic Sans MS" pitchFamily="66" charset="0"/>
                <a:ea typeface="Calibri" pitchFamily="34" charset="0"/>
                <a:cs typeface="Times New Roman" pitchFamily="18" charset="0"/>
              </a:rPr>
              <a:t>Мяжа</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Дяма</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клёнгё</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брящэд</a:t>
            </a:r>
            <a:r>
              <a:rPr lang="ru-RU" altLang="ru-RU" sz="2400" b="1" dirty="0" smtClean="0">
                <a:solidFill>
                  <a:schemeClr val="tx1"/>
                </a:solidFill>
                <a:latin typeface="Comic Sans MS" pitchFamily="66" charset="0"/>
                <a:ea typeface="Calibri" pitchFamily="34" charset="0"/>
                <a:cs typeface="Times New Roman" pitchFamily="18" charset="0"/>
              </a:rPr>
              <a:t>,</a:t>
            </a:r>
            <a:endParaRPr lang="ru-RU" altLang="ru-RU" sz="2400" b="1" dirty="0" smtClean="0">
              <a:solidFill>
                <a:schemeClr val="tx1"/>
              </a:solidFill>
              <a:latin typeface="Comic Sans MS" pitchFamily="66" charset="0"/>
              <a:cs typeface="Arial" pitchFamily="34" charset="0"/>
            </a:endParaRPr>
          </a:p>
          <a:p>
            <a:pPr lvl="0" eaLnBrk="0" fontAlgn="base" hangingPunct="0">
              <a:lnSpc>
                <a:spcPct val="100000"/>
              </a:lnSpc>
              <a:spcBef>
                <a:spcPct val="0"/>
              </a:spcBef>
              <a:spcAft>
                <a:spcPct val="0"/>
              </a:spcAft>
              <a:buClrTx/>
              <a:buSzTx/>
            </a:pPr>
            <a:r>
              <a:rPr lang="ru-RU" altLang="ru-RU" sz="2400" b="1" dirty="0" err="1" smtClean="0">
                <a:solidFill>
                  <a:schemeClr val="tx1"/>
                </a:solidFill>
                <a:latin typeface="Comic Sans MS" pitchFamily="66" charset="0"/>
                <a:ea typeface="Calibri" pitchFamily="34" charset="0"/>
                <a:cs typeface="Times New Roman" pitchFamily="18" charset="0"/>
              </a:rPr>
              <a:t>Юлёмыря</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ф</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лэщгю</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нащыг</a:t>
            </a:r>
            <a:r>
              <a:rPr lang="ru-RU" altLang="ru-RU" sz="2400" b="1" dirty="0" smtClean="0">
                <a:solidFill>
                  <a:schemeClr val="tx1"/>
                </a:solidFill>
                <a:latin typeface="Comic Sans MS" pitchFamily="66" charset="0"/>
                <a:ea typeface="Calibri" pitchFamily="34" charset="0"/>
                <a:cs typeface="Times New Roman" pitchFamily="18" charset="0"/>
              </a:rPr>
              <a:t>. </a:t>
            </a:r>
            <a:endParaRPr lang="ru-RU" altLang="ru-RU" sz="2400" b="1" dirty="0" smtClean="0">
              <a:solidFill>
                <a:schemeClr val="tx1"/>
              </a:solidFill>
              <a:latin typeface="Comic Sans MS" pitchFamily="66" charset="0"/>
              <a:cs typeface="Arial" pitchFamily="34" charset="0"/>
            </a:endParaRPr>
          </a:p>
          <a:p>
            <a:pPr lvl="0" eaLnBrk="0" fontAlgn="base" hangingPunct="0">
              <a:lnSpc>
                <a:spcPct val="100000"/>
              </a:lnSpc>
              <a:spcBef>
                <a:spcPct val="0"/>
              </a:spcBef>
              <a:spcAft>
                <a:spcPct val="0"/>
              </a:spcAft>
              <a:buClrTx/>
              <a:buSzTx/>
            </a:pPr>
            <a:r>
              <a:rPr lang="ru-RU" altLang="ru-RU" sz="2400" b="1" dirty="0" err="1" smtClean="0">
                <a:solidFill>
                  <a:schemeClr val="tx1"/>
                </a:solidFill>
                <a:latin typeface="Comic Sans MS" pitchFamily="66" charset="0"/>
                <a:ea typeface="Calibri" pitchFamily="34" charset="0"/>
                <a:cs typeface="Times New Roman" pitchFamily="18" charset="0"/>
              </a:rPr>
              <a:t>Дыжэ</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Дямэщгя</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мэ</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брящъ</a:t>
            </a:r>
            <a:r>
              <a:rPr lang="ru-RU" altLang="ru-RU" sz="2400" b="1" dirty="0" smtClean="0">
                <a:solidFill>
                  <a:schemeClr val="tx1"/>
                </a:solidFill>
                <a:latin typeface="Comic Sans MS" pitchFamily="66" charset="0"/>
                <a:ea typeface="Calibri" pitchFamily="34" charset="0"/>
                <a:cs typeface="Times New Roman" pitchFamily="18" charset="0"/>
              </a:rPr>
              <a:t>,</a:t>
            </a:r>
            <a:endParaRPr lang="ru-RU" altLang="ru-RU" sz="2400" b="1" dirty="0" smtClean="0">
              <a:solidFill>
                <a:schemeClr val="tx1"/>
              </a:solidFill>
              <a:latin typeface="Comic Sans MS" pitchFamily="66" charset="0"/>
              <a:cs typeface="Arial" pitchFamily="34" charset="0"/>
            </a:endParaRPr>
          </a:p>
          <a:p>
            <a:pPr lvl="0" eaLnBrk="0" fontAlgn="base" hangingPunct="0">
              <a:lnSpc>
                <a:spcPct val="100000"/>
              </a:lnSpc>
              <a:spcBef>
                <a:spcPct val="0"/>
              </a:spcBef>
              <a:spcAft>
                <a:spcPct val="0"/>
              </a:spcAft>
              <a:buClrTx/>
              <a:buSzTx/>
            </a:pPr>
            <a:r>
              <a:rPr lang="ru-RU" altLang="ru-RU" sz="2400" b="1" dirty="0" err="1" smtClean="0">
                <a:solidFill>
                  <a:schemeClr val="tx1"/>
                </a:solidFill>
                <a:latin typeface="Comic Sans MS" pitchFamily="66" charset="0"/>
                <a:ea typeface="Calibri" pitchFamily="34" charset="0"/>
                <a:cs typeface="Times New Roman" pitchFamily="18" charset="0"/>
              </a:rPr>
              <a:t>Мэ</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юдёмэд</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ф</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лэщгэ</a:t>
            </a:r>
            <a:r>
              <a:rPr lang="ru-RU" altLang="ru-RU" sz="2400" b="1" dirty="0" smtClean="0">
                <a:solidFill>
                  <a:schemeClr val="tx1"/>
                </a:solidFill>
                <a:latin typeface="Comic Sans MS" pitchFamily="66" charset="0"/>
                <a:ea typeface="Calibri" pitchFamily="34" charset="0"/>
                <a:cs typeface="Times New Roman" pitchFamily="18" charset="0"/>
              </a:rPr>
              <a:t> </a:t>
            </a:r>
            <a:r>
              <a:rPr lang="ru-RU" altLang="ru-RU" sz="2400" b="1" dirty="0" err="1" smtClean="0">
                <a:solidFill>
                  <a:schemeClr val="tx1"/>
                </a:solidFill>
                <a:latin typeface="Comic Sans MS" pitchFamily="66" charset="0"/>
                <a:ea typeface="Calibri" pitchFamily="34" charset="0"/>
                <a:cs typeface="Times New Roman" pitchFamily="18" charset="0"/>
              </a:rPr>
              <a:t>нащ</a:t>
            </a:r>
            <a:r>
              <a:rPr lang="ru-RU" altLang="ru-RU" sz="2400" b="1" dirty="0" smtClean="0">
                <a:solidFill>
                  <a:schemeClr val="tx1"/>
                </a:solidFill>
                <a:latin typeface="Comic Sans MS" pitchFamily="66" charset="0"/>
                <a:ea typeface="Calibri" pitchFamily="34" charset="0"/>
                <a:cs typeface="Times New Roman" pitchFamily="18" charset="0"/>
              </a:rPr>
              <a:t>.</a:t>
            </a:r>
            <a:endParaRPr lang="ru-RU" altLang="ru-RU" sz="2400" b="1" dirty="0" smtClean="0">
              <a:solidFill>
                <a:schemeClr val="tx1"/>
              </a:solidFill>
              <a:latin typeface="Comic Sans MS" pitchFamily="66" charset="0"/>
              <a:cs typeface="Arial" pitchFamily="34" charset="0"/>
            </a:endParaRPr>
          </a:p>
          <a:p>
            <a:endParaRPr lang="ru-RU" dirty="0"/>
          </a:p>
        </p:txBody>
      </p:sp>
      <p:sp>
        <p:nvSpPr>
          <p:cNvPr id="4" name="TextBox 3"/>
          <p:cNvSpPr txBox="1"/>
          <p:nvPr/>
        </p:nvSpPr>
        <p:spPr>
          <a:xfrm>
            <a:off x="1714480" y="1214428"/>
            <a:ext cx="4000528" cy="584775"/>
          </a:xfrm>
          <a:prstGeom prst="rect">
            <a:avLst/>
          </a:prstGeom>
          <a:noFill/>
        </p:spPr>
        <p:txBody>
          <a:bodyPr wrap="square" rtlCol="0">
            <a:spAutoFit/>
          </a:bodyPr>
          <a:lstStyle/>
          <a:p>
            <a:pPr algn="ctr"/>
            <a:r>
              <a:rPr lang="ru-RU" sz="3200" b="1" u="sng" dirty="0" err="1" smtClean="0">
                <a:latin typeface="Comic Sans MS" pitchFamily="66" charset="0"/>
              </a:rPr>
              <a:t>Мяжа</a:t>
            </a:r>
            <a:r>
              <a:rPr lang="ru-RU" sz="3200" b="1" u="sng" dirty="0" smtClean="0">
                <a:latin typeface="Comic Sans MS" pitchFamily="66" charset="0"/>
              </a:rPr>
              <a:t> </a:t>
            </a:r>
            <a:r>
              <a:rPr lang="ru-RU" sz="3200" b="1" u="sng" dirty="0" err="1" smtClean="0">
                <a:latin typeface="Comic Sans MS" pitchFamily="66" charset="0"/>
              </a:rPr>
              <a:t>Дяма</a:t>
            </a:r>
            <a:endParaRPr lang="ru-RU" sz="3200" b="1" u="sng" dirty="0">
              <a:latin typeface="Comic Sans MS" pitchFamily="66" charset="0"/>
            </a:endParaRPr>
          </a:p>
        </p:txBody>
      </p:sp>
      <p:pic>
        <p:nvPicPr>
          <p:cNvPr id="5" name="Picture 1" descr="http://www.inaedis.com/wp-content/uploads/2013/02/autonomo.jpg"/>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9085" t="1242" r="22342" b="8128"/>
          <a:stretch>
            <a:fillRect/>
          </a:stretch>
        </p:blipFill>
        <p:spPr bwMode="auto">
          <a:xfrm>
            <a:off x="5796136" y="1124744"/>
            <a:ext cx="3159028" cy="354246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1571604" y="4214824"/>
            <a:ext cx="5786478" cy="707886"/>
          </a:xfrm>
          <a:prstGeom prst="rect">
            <a:avLst/>
          </a:prstGeom>
        </p:spPr>
        <p:txBody>
          <a:bodyPr wrap="square">
            <a:spAutoFit/>
          </a:bodyPr>
          <a:lstStyle/>
          <a:p>
            <a:r>
              <a:rPr lang="ru-RU" sz="2000" b="1" dirty="0" smtClean="0">
                <a:solidFill>
                  <a:srgbClr val="FF0000"/>
                </a:solidFill>
                <a:latin typeface="Arial Black" pitchFamily="34" charset="0"/>
              </a:rPr>
              <a:t>Назовите автора стихотворения </a:t>
            </a:r>
          </a:p>
          <a:p>
            <a:r>
              <a:rPr lang="ru-RU" sz="2000" b="1" dirty="0" smtClean="0">
                <a:solidFill>
                  <a:srgbClr val="FF0000"/>
                </a:solidFill>
                <a:latin typeface="Arial Black" pitchFamily="34" charset="0"/>
              </a:rPr>
              <a:t>и «переведите» его на русский язык.</a:t>
            </a:r>
            <a:endParaRPr lang="ru-RU" sz="2000" b="1" dirty="0">
              <a:solidFill>
                <a:srgbClr val="FF0000"/>
              </a:solidFill>
              <a:latin typeface="Arial Black" pitchFamily="34" charset="0"/>
            </a:endParaRPr>
          </a:p>
        </p:txBody>
      </p:sp>
      <p:pic>
        <p:nvPicPr>
          <p:cNvPr id="8" name="Рисунок 7" descr="2014-08-20-rektor-razdel-04.jpg"/>
          <p:cNvPicPr>
            <a:picLocks noChangeAspect="1"/>
          </p:cNvPicPr>
          <p:nvPr/>
        </p:nvPicPr>
        <p:blipFill>
          <a:blip r:embed="rId6"/>
          <a:stretch>
            <a:fillRect/>
          </a:stretch>
        </p:blipFill>
        <p:spPr>
          <a:xfrm>
            <a:off x="142844" y="1266022"/>
            <a:ext cx="1214446" cy="877100"/>
          </a:xfrm>
          <a:prstGeom prst="rect">
            <a:avLst/>
          </a:prstGeom>
          <a:effectLst>
            <a:softEdge rad="63500"/>
          </a:effectLst>
        </p:spPr>
      </p:pic>
      <p:pic>
        <p:nvPicPr>
          <p:cNvPr id="9" name="Рисунок 8"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10" name="Рисунок 9"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11" name="Рисунок 10"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12" name="Рисунок 11"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4" name="Рисунок 3" descr="ac104b22b746dd4e7e83b80d7226390e_i-1516.jpg"/>
          <p:cNvPicPr>
            <a:picLocks noChangeAspect="1"/>
          </p:cNvPicPr>
          <p:nvPr/>
        </p:nvPicPr>
        <p:blipFill>
          <a:blip r:embed="rId4"/>
          <a:stretch>
            <a:fillRect/>
          </a:stretch>
        </p:blipFill>
        <p:spPr>
          <a:xfrm>
            <a:off x="4857752" y="285752"/>
            <a:ext cx="3643311" cy="4857748"/>
          </a:xfrm>
          <a:prstGeom prst="rect">
            <a:avLst/>
          </a:prstGeom>
          <a:effectLst>
            <a:softEdge rad="317500"/>
          </a:effectLst>
        </p:spPr>
      </p:pic>
      <p:sp>
        <p:nvSpPr>
          <p:cNvPr id="2" name="Заголовок 1"/>
          <p:cNvSpPr>
            <a:spLocks noGrp="1"/>
          </p:cNvSpPr>
          <p:nvPr>
            <p:ph type="title"/>
          </p:nvPr>
        </p:nvSpPr>
        <p:spPr>
          <a:xfrm>
            <a:off x="0" y="214296"/>
            <a:ext cx="8786842" cy="803429"/>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3</a:t>
            </a:r>
            <a:endParaRPr lang="ru-RU" sz="4000" dirty="0">
              <a:latin typeface="Arial Black" pitchFamily="34" charset="0"/>
            </a:endParaRPr>
          </a:p>
        </p:txBody>
      </p:sp>
      <p:sp>
        <p:nvSpPr>
          <p:cNvPr id="3" name="Текст 2"/>
          <p:cNvSpPr>
            <a:spLocks noGrp="1"/>
          </p:cNvSpPr>
          <p:nvPr>
            <p:ph type="body" idx="1"/>
          </p:nvPr>
        </p:nvSpPr>
        <p:spPr>
          <a:xfrm>
            <a:off x="214282" y="1000114"/>
            <a:ext cx="4929222" cy="3143272"/>
          </a:xfrm>
        </p:spPr>
        <p:txBody>
          <a:bodyPr/>
          <a:lstStyle/>
          <a:p>
            <a:pPr algn="ctr"/>
            <a:r>
              <a:rPr lang="ru-RU" sz="2000" b="1" i="1" dirty="0" smtClean="0">
                <a:solidFill>
                  <a:schemeClr val="tx1"/>
                </a:solidFill>
                <a:latin typeface="Arial Black" pitchFamily="34" charset="0"/>
              </a:rPr>
              <a:t>АГНИЯ БАРТО</a:t>
            </a:r>
            <a:endParaRPr lang="ru-RU" sz="2000" b="1" dirty="0" smtClean="0">
              <a:solidFill>
                <a:schemeClr val="tx1"/>
              </a:solidFill>
              <a:latin typeface="Arial Black" pitchFamily="34" charset="0"/>
            </a:endParaRPr>
          </a:p>
          <a:p>
            <a:r>
              <a:rPr lang="ru-RU" sz="2000" b="1" dirty="0" smtClean="0">
                <a:solidFill>
                  <a:schemeClr val="tx1"/>
                </a:solidFill>
                <a:latin typeface="Arial Black" pitchFamily="34" charset="0"/>
              </a:rPr>
              <a:t>НАША ТАНЯ ГРОМКО ПЛАЧЕТ</a:t>
            </a:r>
          </a:p>
          <a:p>
            <a:r>
              <a:rPr lang="ru-RU" sz="2000" b="1" dirty="0" smtClean="0">
                <a:solidFill>
                  <a:schemeClr val="tx1"/>
                </a:solidFill>
                <a:latin typeface="Arial Black" pitchFamily="34" charset="0"/>
              </a:rPr>
              <a:t>УРОНИЛА В РЕЧКУ МЯЧИК</a:t>
            </a:r>
          </a:p>
          <a:p>
            <a:r>
              <a:rPr lang="ru-RU" sz="2000" b="1" dirty="0" smtClean="0">
                <a:solidFill>
                  <a:schemeClr val="tx1"/>
                </a:solidFill>
                <a:latin typeface="Arial Black" pitchFamily="34" charset="0"/>
              </a:rPr>
              <a:t>ТИШЕ ТАНЕЧКА НЕ ПЛАЧ</a:t>
            </a:r>
          </a:p>
          <a:p>
            <a:r>
              <a:rPr lang="ru-RU" sz="2000" b="1" dirty="0" smtClean="0">
                <a:solidFill>
                  <a:schemeClr val="tx1"/>
                </a:solidFill>
                <a:latin typeface="Arial Black" pitchFamily="34" charset="0"/>
              </a:rPr>
              <a:t>НЕ УТОНЕТ В РЕЧКЕ МЯЧА</a:t>
            </a:r>
          </a:p>
          <a:p>
            <a:endParaRPr lang="ru-RU" dirty="0"/>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9"/>
            <a:ext cx="7500990" cy="714380"/>
          </a:xfrm>
        </p:spPr>
        <p:txBody>
          <a:bodyPr/>
          <a:lstStyle/>
          <a:p>
            <a:pPr algn="ctr"/>
            <a:r>
              <a:rPr lang="ru-RU" sz="4000" b="1" dirty="0" smtClean="0">
                <a:solidFill>
                  <a:srgbClr val="425222"/>
                </a:solidFill>
                <a:effectLst>
                  <a:outerShdw blurRad="38100" dist="38100" dir="2700000" algn="tl">
                    <a:srgbClr val="000000">
                      <a:alpha val="43137"/>
                    </a:srgbClr>
                  </a:outerShdw>
                </a:effectLst>
                <a:latin typeface="Arial Black" pitchFamily="34" charset="0"/>
                <a:cs typeface="Courier New" pitchFamily="49" charset="0"/>
              </a:rPr>
              <a:t>ВОПРОС № 4</a:t>
            </a:r>
            <a:endParaRPr lang="ru-RU" sz="4000" dirty="0">
              <a:latin typeface="Arial Black" pitchFamily="34" charset="0"/>
            </a:endParaRPr>
          </a:p>
        </p:txBody>
      </p:sp>
      <p:sp>
        <p:nvSpPr>
          <p:cNvPr id="3" name="Текст 2"/>
          <p:cNvSpPr>
            <a:spLocks noGrp="1"/>
          </p:cNvSpPr>
          <p:nvPr>
            <p:ph type="body" idx="1"/>
          </p:nvPr>
        </p:nvSpPr>
        <p:spPr>
          <a:xfrm>
            <a:off x="1571604" y="1857370"/>
            <a:ext cx="3857652" cy="2857520"/>
          </a:xfrm>
        </p:spPr>
        <p:txBody>
          <a:bodyPr/>
          <a:lstStyle/>
          <a:p>
            <a:pPr lvl="0" fontAlgn="base">
              <a:lnSpc>
                <a:spcPct val="100000"/>
              </a:lnSpc>
              <a:spcBef>
                <a:spcPct val="0"/>
              </a:spcBef>
              <a:spcAft>
                <a:spcPct val="0"/>
              </a:spcAft>
              <a:buClrTx/>
              <a:buSzTx/>
            </a:pPr>
            <a:r>
              <a:rPr lang="ru-RU" sz="3200" b="1" dirty="0" smtClean="0">
                <a:solidFill>
                  <a:schemeClr val="tx1"/>
                </a:solidFill>
                <a:latin typeface="Arial Black" pitchFamily="34" charset="0"/>
                <a:ea typeface="Calibri" pitchFamily="34" charset="0"/>
                <a:cs typeface="Courier New" pitchFamily="49" charset="0"/>
              </a:rPr>
              <a:t>Переложите четыре спички</a:t>
            </a:r>
            <a:endParaRPr lang="ru-RU" sz="3200" b="1" dirty="0" smtClean="0">
              <a:solidFill>
                <a:schemeClr val="tx1"/>
              </a:solidFill>
              <a:latin typeface="Arial Black" pitchFamily="34" charset="0"/>
              <a:cs typeface="Courier New" pitchFamily="49" charset="0"/>
            </a:endParaRPr>
          </a:p>
          <a:p>
            <a:pPr lvl="0" eaLnBrk="0" fontAlgn="base" hangingPunct="0">
              <a:lnSpc>
                <a:spcPct val="100000"/>
              </a:lnSpc>
              <a:spcBef>
                <a:spcPct val="0"/>
              </a:spcBef>
              <a:spcAft>
                <a:spcPct val="0"/>
              </a:spcAft>
              <a:buClrTx/>
              <a:buSzTx/>
            </a:pPr>
            <a:r>
              <a:rPr lang="ru-RU" sz="3200" b="1" dirty="0" smtClean="0">
                <a:solidFill>
                  <a:schemeClr val="tx1"/>
                </a:solidFill>
                <a:latin typeface="Arial Black" pitchFamily="34" charset="0"/>
                <a:ea typeface="Calibri" pitchFamily="34" charset="0"/>
                <a:cs typeface="Courier New" pitchFamily="49" charset="0"/>
              </a:rPr>
              <a:t>так, чтобы получить </a:t>
            </a:r>
          </a:p>
          <a:p>
            <a:pPr lvl="0" eaLnBrk="0" fontAlgn="base" hangingPunct="0">
              <a:lnSpc>
                <a:spcPct val="100000"/>
              </a:lnSpc>
              <a:spcBef>
                <a:spcPct val="0"/>
              </a:spcBef>
              <a:spcAft>
                <a:spcPct val="0"/>
              </a:spcAft>
              <a:buClrTx/>
              <a:buSzTx/>
            </a:pPr>
            <a:r>
              <a:rPr lang="ru-RU" sz="3200" b="1" dirty="0" smtClean="0">
                <a:solidFill>
                  <a:schemeClr val="tx1"/>
                </a:solidFill>
                <a:latin typeface="Arial Black" pitchFamily="34" charset="0"/>
                <a:ea typeface="Calibri" pitchFamily="34" charset="0"/>
                <a:cs typeface="Courier New" pitchFamily="49" charset="0"/>
              </a:rPr>
              <a:t>11 квадратов</a:t>
            </a:r>
            <a:r>
              <a:rPr lang="ru-RU" sz="3200" b="1" dirty="0" smtClean="0">
                <a:solidFill>
                  <a:schemeClr val="tx1"/>
                </a:solidFill>
                <a:latin typeface="Arial Black" pitchFamily="34" charset="0"/>
                <a:cs typeface="Courier New" pitchFamily="49" charset="0"/>
              </a:rPr>
              <a:t> </a:t>
            </a:r>
          </a:p>
          <a:p>
            <a:endParaRPr lang="ru-RU" dirty="0"/>
          </a:p>
        </p:txBody>
      </p:sp>
      <p:sp>
        <p:nvSpPr>
          <p:cNvPr id="4" name="Прямоугольник 3"/>
          <p:cNvSpPr/>
          <p:nvPr/>
        </p:nvSpPr>
        <p:spPr>
          <a:xfrm>
            <a:off x="1500166" y="1142990"/>
            <a:ext cx="5711820" cy="584775"/>
          </a:xfrm>
          <a:prstGeom prst="rect">
            <a:avLst/>
          </a:prstGeom>
        </p:spPr>
        <p:txBody>
          <a:bodyPr wrap="none">
            <a:spAutoFit/>
          </a:bodyPr>
          <a:lstStyle/>
          <a:p>
            <a:r>
              <a:rPr lang="ru-RU" sz="3200" b="1" u="sng" dirty="0" smtClean="0">
                <a:solidFill>
                  <a:schemeClr val="tx1"/>
                </a:solidFill>
                <a:latin typeface="Arial Black" pitchFamily="34" charset="0"/>
                <a:ea typeface="Calibri" pitchFamily="34" charset="0"/>
                <a:cs typeface="Courier New" pitchFamily="49" charset="0"/>
              </a:rPr>
              <a:t>ЗАДАЧА СО СПИЧКАМИ</a:t>
            </a:r>
            <a:endParaRPr lang="ru-RU" sz="3200" dirty="0">
              <a:latin typeface="Arial Black" pitchFamily="34" charset="0"/>
            </a:endParaRPr>
          </a:p>
        </p:txBody>
      </p:sp>
      <p:pic>
        <p:nvPicPr>
          <p:cNvPr id="5" name="Рисунок 7"/>
          <p:cNvPicPr>
            <a:picLocks noChangeAspect="1" noChangeArrowheads="1"/>
          </p:cNvPicPr>
          <p:nvPr/>
        </p:nvPicPr>
        <p:blipFill>
          <a:blip r:embed="rId4" cstate="print"/>
          <a:srcRect l="95813" t="5263" b="50240"/>
          <a:stretch>
            <a:fillRect/>
          </a:stretch>
        </p:blipFill>
        <p:spPr bwMode="auto">
          <a:xfrm rot="2700000">
            <a:off x="6395261" y="1567661"/>
            <a:ext cx="277812" cy="1606550"/>
          </a:xfrm>
          <a:prstGeom prst="rect">
            <a:avLst/>
          </a:prstGeom>
          <a:noFill/>
          <a:ln w="9525">
            <a:noFill/>
            <a:miter lim="800000"/>
            <a:headEnd/>
            <a:tailEnd/>
          </a:ln>
        </p:spPr>
      </p:pic>
      <p:pic>
        <p:nvPicPr>
          <p:cNvPr id="6" name="Рисунок 7"/>
          <p:cNvPicPr>
            <a:picLocks noChangeAspect="1" noChangeArrowheads="1"/>
          </p:cNvPicPr>
          <p:nvPr/>
        </p:nvPicPr>
        <p:blipFill>
          <a:blip r:embed="rId5" cstate="print"/>
          <a:srcRect l="5263" r="50240" b="95813"/>
          <a:stretch>
            <a:fillRect/>
          </a:stretch>
        </p:blipFill>
        <p:spPr bwMode="auto">
          <a:xfrm>
            <a:off x="7240605" y="4546605"/>
            <a:ext cx="1287462" cy="233362"/>
          </a:xfrm>
          <a:prstGeom prst="rect">
            <a:avLst/>
          </a:prstGeom>
          <a:noFill/>
          <a:ln w="9525">
            <a:noFill/>
            <a:miter lim="800000"/>
            <a:headEnd/>
            <a:tailEnd/>
          </a:ln>
        </p:spPr>
      </p:pic>
      <p:pic>
        <p:nvPicPr>
          <p:cNvPr id="7" name="Рисунок 7"/>
          <p:cNvPicPr>
            <a:picLocks noChangeAspect="1" noChangeArrowheads="1"/>
          </p:cNvPicPr>
          <p:nvPr/>
        </p:nvPicPr>
        <p:blipFill>
          <a:blip r:embed="rId4" cstate="print"/>
          <a:srcRect l="95813" t="5263" b="50240"/>
          <a:stretch>
            <a:fillRect/>
          </a:stretch>
        </p:blipFill>
        <p:spPr bwMode="auto">
          <a:xfrm>
            <a:off x="5867417" y="3214692"/>
            <a:ext cx="230188" cy="1289050"/>
          </a:xfrm>
          <a:prstGeom prst="rect">
            <a:avLst/>
          </a:prstGeom>
          <a:noFill/>
          <a:ln w="9525">
            <a:noFill/>
            <a:miter lim="800000"/>
            <a:headEnd/>
            <a:tailEnd/>
          </a:ln>
        </p:spPr>
      </p:pic>
      <p:pic>
        <p:nvPicPr>
          <p:cNvPr id="8" name="Рисунок 7"/>
          <p:cNvPicPr>
            <a:picLocks noChangeAspect="1" noChangeArrowheads="1"/>
          </p:cNvPicPr>
          <p:nvPr/>
        </p:nvPicPr>
        <p:blipFill>
          <a:blip r:embed="rId4" cstate="print"/>
          <a:srcRect l="95813" t="5263" b="50240"/>
          <a:stretch>
            <a:fillRect/>
          </a:stretch>
        </p:blipFill>
        <p:spPr bwMode="auto">
          <a:xfrm>
            <a:off x="6505592" y="3214692"/>
            <a:ext cx="230188" cy="1289050"/>
          </a:xfrm>
          <a:prstGeom prst="rect">
            <a:avLst/>
          </a:prstGeom>
          <a:noFill/>
          <a:ln w="9525">
            <a:noFill/>
            <a:miter lim="800000"/>
            <a:headEnd/>
            <a:tailEnd/>
          </a:ln>
        </p:spPr>
      </p:pic>
      <p:pic>
        <p:nvPicPr>
          <p:cNvPr id="9" name="Рисунок 7"/>
          <p:cNvPicPr>
            <a:picLocks noChangeAspect="1" noChangeArrowheads="1"/>
          </p:cNvPicPr>
          <p:nvPr/>
        </p:nvPicPr>
        <p:blipFill>
          <a:blip r:embed="rId4" cstate="print"/>
          <a:srcRect l="95813" t="5263" b="50240"/>
          <a:stretch>
            <a:fillRect/>
          </a:stretch>
        </p:blipFill>
        <p:spPr bwMode="auto">
          <a:xfrm>
            <a:off x="7072330" y="3214692"/>
            <a:ext cx="230187" cy="1289050"/>
          </a:xfrm>
          <a:prstGeom prst="rect">
            <a:avLst/>
          </a:prstGeom>
          <a:noFill/>
          <a:ln w="9525">
            <a:noFill/>
            <a:miter lim="800000"/>
            <a:headEnd/>
            <a:tailEnd/>
          </a:ln>
        </p:spPr>
      </p:pic>
      <p:pic>
        <p:nvPicPr>
          <p:cNvPr id="10" name="Рисунок 7"/>
          <p:cNvPicPr>
            <a:picLocks noChangeAspect="1" noChangeArrowheads="1"/>
          </p:cNvPicPr>
          <p:nvPr/>
        </p:nvPicPr>
        <p:blipFill>
          <a:blip r:embed="rId4" cstate="print"/>
          <a:srcRect l="95813" t="5263" b="50240"/>
          <a:stretch>
            <a:fillRect/>
          </a:stretch>
        </p:blipFill>
        <p:spPr bwMode="auto">
          <a:xfrm>
            <a:off x="7626367" y="3214692"/>
            <a:ext cx="231775" cy="1289050"/>
          </a:xfrm>
          <a:prstGeom prst="rect">
            <a:avLst/>
          </a:prstGeom>
          <a:noFill/>
          <a:ln w="9525">
            <a:noFill/>
            <a:miter lim="800000"/>
            <a:headEnd/>
            <a:tailEnd/>
          </a:ln>
        </p:spPr>
      </p:pic>
      <p:pic>
        <p:nvPicPr>
          <p:cNvPr id="11" name="Рисунок 7"/>
          <p:cNvPicPr>
            <a:picLocks noChangeAspect="1" noChangeArrowheads="1"/>
          </p:cNvPicPr>
          <p:nvPr/>
        </p:nvPicPr>
        <p:blipFill>
          <a:blip r:embed="rId4" cstate="print"/>
          <a:srcRect l="95813" t="5263" b="50240"/>
          <a:stretch>
            <a:fillRect/>
          </a:stretch>
        </p:blipFill>
        <p:spPr bwMode="auto">
          <a:xfrm>
            <a:off x="8264542" y="3214692"/>
            <a:ext cx="230188" cy="1289050"/>
          </a:xfrm>
          <a:prstGeom prst="rect">
            <a:avLst/>
          </a:prstGeom>
          <a:noFill/>
          <a:ln w="9525">
            <a:noFill/>
            <a:miter lim="800000"/>
            <a:headEnd/>
            <a:tailEnd/>
          </a:ln>
        </p:spPr>
      </p:pic>
      <p:pic>
        <p:nvPicPr>
          <p:cNvPr id="12" name="Рисунок 7"/>
          <p:cNvPicPr>
            <a:picLocks noChangeAspect="1" noChangeArrowheads="1"/>
          </p:cNvPicPr>
          <p:nvPr/>
        </p:nvPicPr>
        <p:blipFill>
          <a:blip r:embed="rId5" cstate="print"/>
          <a:srcRect l="5263" r="50240" b="95813"/>
          <a:stretch>
            <a:fillRect/>
          </a:stretch>
        </p:blipFill>
        <p:spPr bwMode="auto">
          <a:xfrm>
            <a:off x="5883292" y="4546605"/>
            <a:ext cx="1287463" cy="233362"/>
          </a:xfrm>
          <a:prstGeom prst="rect">
            <a:avLst/>
          </a:prstGeom>
          <a:noFill/>
          <a:ln w="9525">
            <a:noFill/>
            <a:miter lim="800000"/>
            <a:headEnd/>
            <a:tailEnd/>
          </a:ln>
        </p:spPr>
      </p:pic>
      <p:pic>
        <p:nvPicPr>
          <p:cNvPr id="13" name="Рисунок 7"/>
          <p:cNvPicPr>
            <a:picLocks noChangeAspect="1" noChangeArrowheads="1"/>
          </p:cNvPicPr>
          <p:nvPr/>
        </p:nvPicPr>
        <p:blipFill>
          <a:blip r:embed="rId5" cstate="print"/>
          <a:srcRect l="5263" r="50240" b="95813"/>
          <a:stretch>
            <a:fillRect/>
          </a:stretch>
        </p:blipFill>
        <p:spPr bwMode="auto">
          <a:xfrm>
            <a:off x="7204092" y="2909892"/>
            <a:ext cx="1289050" cy="236538"/>
          </a:xfrm>
          <a:prstGeom prst="rect">
            <a:avLst/>
          </a:prstGeom>
          <a:noFill/>
          <a:ln w="9525">
            <a:noFill/>
            <a:miter lim="800000"/>
            <a:headEnd/>
            <a:tailEnd/>
          </a:ln>
        </p:spPr>
      </p:pic>
      <p:pic>
        <p:nvPicPr>
          <p:cNvPr id="14" name="Рисунок 7"/>
          <p:cNvPicPr>
            <a:picLocks noChangeAspect="1" noChangeArrowheads="1"/>
          </p:cNvPicPr>
          <p:nvPr/>
        </p:nvPicPr>
        <p:blipFill>
          <a:blip r:embed="rId5" cstate="print"/>
          <a:srcRect l="5263" r="50240" b="95813"/>
          <a:stretch>
            <a:fillRect/>
          </a:stretch>
        </p:blipFill>
        <p:spPr bwMode="auto">
          <a:xfrm>
            <a:off x="5846780" y="2909892"/>
            <a:ext cx="1287462" cy="236538"/>
          </a:xfrm>
          <a:prstGeom prst="rect">
            <a:avLst/>
          </a:prstGeom>
          <a:noFill/>
          <a:ln w="9525">
            <a:noFill/>
            <a:miter lim="800000"/>
            <a:headEnd/>
            <a:tailEnd/>
          </a:ln>
        </p:spPr>
      </p:pic>
      <p:pic>
        <p:nvPicPr>
          <p:cNvPr id="15" name="Рисунок 7"/>
          <p:cNvPicPr>
            <a:picLocks noChangeAspect="1" noChangeArrowheads="1"/>
          </p:cNvPicPr>
          <p:nvPr/>
        </p:nvPicPr>
        <p:blipFill>
          <a:blip r:embed="rId4" cstate="print"/>
          <a:srcRect l="95813" t="5263" b="50240"/>
          <a:stretch>
            <a:fillRect/>
          </a:stretch>
        </p:blipFill>
        <p:spPr bwMode="auto">
          <a:xfrm rot="-2700000">
            <a:off x="7748605" y="1579567"/>
            <a:ext cx="252412" cy="1509713"/>
          </a:xfrm>
          <a:prstGeom prst="rect">
            <a:avLst/>
          </a:prstGeom>
          <a:noFill/>
          <a:ln w="9525">
            <a:noFill/>
            <a:miter lim="800000"/>
            <a:headEnd/>
            <a:tailEnd/>
          </a:ln>
        </p:spPr>
      </p:pic>
      <p:pic>
        <p:nvPicPr>
          <p:cNvPr id="16" name="Рисунок 15" descr="2014-08-20-rektor-razdel-04.jpg"/>
          <p:cNvPicPr>
            <a:picLocks noChangeAspect="1"/>
          </p:cNvPicPr>
          <p:nvPr/>
        </p:nvPicPr>
        <p:blipFill>
          <a:blip r:embed="rId6"/>
          <a:stretch>
            <a:fillRect/>
          </a:stretch>
        </p:blipFill>
        <p:spPr>
          <a:xfrm>
            <a:off x="142844" y="1266022"/>
            <a:ext cx="1214446" cy="877100"/>
          </a:xfrm>
          <a:prstGeom prst="rect">
            <a:avLst/>
          </a:prstGeom>
          <a:effectLst>
            <a:softEdge rad="63500"/>
          </a:effectLst>
        </p:spPr>
      </p:pic>
      <p:pic>
        <p:nvPicPr>
          <p:cNvPr id="17" name="Рисунок 16" descr="picture.jpg"/>
          <p:cNvPicPr>
            <a:picLocks noChangeAspect="1"/>
          </p:cNvPicPr>
          <p:nvPr/>
        </p:nvPicPr>
        <p:blipFill>
          <a:blip r:embed="rId7"/>
          <a:stretch>
            <a:fillRect/>
          </a:stretch>
        </p:blipFill>
        <p:spPr>
          <a:xfrm>
            <a:off x="142844" y="71420"/>
            <a:ext cx="1199138" cy="1459820"/>
          </a:xfrm>
          <a:prstGeom prst="rect">
            <a:avLst/>
          </a:prstGeom>
          <a:effectLst>
            <a:softEdge rad="63500"/>
          </a:effectLst>
        </p:spPr>
      </p:pic>
      <p:pic>
        <p:nvPicPr>
          <p:cNvPr id="18" name="Рисунок 17" descr="shkola.jpg"/>
          <p:cNvPicPr>
            <a:picLocks noChangeAspect="1"/>
          </p:cNvPicPr>
          <p:nvPr/>
        </p:nvPicPr>
        <p:blipFill>
          <a:blip r:embed="rId8"/>
          <a:stretch>
            <a:fillRect/>
          </a:stretch>
        </p:blipFill>
        <p:spPr>
          <a:xfrm>
            <a:off x="142845" y="2143122"/>
            <a:ext cx="1214446" cy="771532"/>
          </a:xfrm>
          <a:prstGeom prst="rect">
            <a:avLst/>
          </a:prstGeom>
          <a:effectLst>
            <a:softEdge rad="63500"/>
          </a:effectLst>
        </p:spPr>
      </p:pic>
      <p:pic>
        <p:nvPicPr>
          <p:cNvPr id="19" name="Рисунок 18" descr="shkola-karandashi-plastilin.jpg"/>
          <p:cNvPicPr>
            <a:picLocks noChangeAspect="1"/>
          </p:cNvPicPr>
          <p:nvPr/>
        </p:nvPicPr>
        <p:blipFill>
          <a:blip r:embed="rId9"/>
          <a:stretch>
            <a:fillRect/>
          </a:stretch>
        </p:blipFill>
        <p:spPr>
          <a:xfrm>
            <a:off x="142844" y="4143386"/>
            <a:ext cx="1257312" cy="785819"/>
          </a:xfrm>
          <a:prstGeom prst="rect">
            <a:avLst/>
          </a:prstGeom>
          <a:effectLst>
            <a:softEdge rad="63500"/>
          </a:effectLst>
        </p:spPr>
      </p:pic>
      <p:pic>
        <p:nvPicPr>
          <p:cNvPr id="20" name="Рисунок 19" descr="скачанные файлы (1).jpg"/>
          <p:cNvPicPr>
            <a:picLocks noChangeAspect="1"/>
          </p:cNvPicPr>
          <p:nvPr/>
        </p:nvPicPr>
        <p:blipFill>
          <a:blip r:embed="rId10"/>
          <a:stretch>
            <a:fillRect/>
          </a:stretch>
        </p:blipFill>
        <p:spPr>
          <a:xfrm>
            <a:off x="142844" y="3000378"/>
            <a:ext cx="1248122" cy="999492"/>
          </a:xfrm>
          <a:prstGeom prst="rect">
            <a:avLst/>
          </a:prstGeom>
          <a:effectLst>
            <a:softEdge rad="63500"/>
          </a:effectLst>
        </p:spPr>
      </p:pic>
    </p:spTree>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20"/>
            <a:ext cx="8786842" cy="642942"/>
          </a:xfrm>
        </p:spPr>
        <p:txBody>
          <a:bodyPr/>
          <a:lstStyle/>
          <a:p>
            <a:pPr algn="ctr"/>
            <a:r>
              <a:rPr lang="ru-RU" sz="4000" b="1" dirty="0" smtClean="0">
                <a:solidFill>
                  <a:srgbClr val="FF0000"/>
                </a:solidFill>
                <a:effectLst>
                  <a:outerShdw blurRad="38100" dist="38100" dir="2700000" algn="tl">
                    <a:srgbClr val="000000">
                      <a:alpha val="43137"/>
                    </a:srgbClr>
                  </a:outerShdw>
                </a:effectLst>
                <a:latin typeface="Arial Black" pitchFamily="34" charset="0"/>
                <a:cs typeface="Courier New" pitchFamily="49" charset="0"/>
              </a:rPr>
              <a:t>ОТВЕТ НА ВОПРОС № 4</a:t>
            </a:r>
            <a:endParaRPr lang="ru-RU" sz="4000" dirty="0">
              <a:latin typeface="Arial Black" pitchFamily="34" charset="0"/>
            </a:endParaRPr>
          </a:p>
        </p:txBody>
      </p:sp>
      <p:sp>
        <p:nvSpPr>
          <p:cNvPr id="3" name="Текст 2"/>
          <p:cNvSpPr>
            <a:spLocks noGrp="1"/>
          </p:cNvSpPr>
          <p:nvPr>
            <p:ph type="body" idx="1"/>
          </p:nvPr>
        </p:nvSpPr>
        <p:spPr/>
        <p:txBody>
          <a:bodyPr/>
          <a:lstStyle/>
          <a:p>
            <a:endParaRPr lang="ru-RU" dirty="0"/>
          </a:p>
        </p:txBody>
      </p:sp>
      <p:pic>
        <p:nvPicPr>
          <p:cNvPr id="4" name="Рисунок 7"/>
          <p:cNvPicPr>
            <a:picLocks noChangeAspect="1" noChangeArrowheads="1"/>
          </p:cNvPicPr>
          <p:nvPr/>
        </p:nvPicPr>
        <p:blipFill>
          <a:blip r:embed="rId4" cstate="print"/>
          <a:srcRect l="95813" t="5263" b="50240"/>
          <a:stretch>
            <a:fillRect/>
          </a:stretch>
        </p:blipFill>
        <p:spPr bwMode="auto">
          <a:xfrm>
            <a:off x="4214810" y="1428742"/>
            <a:ext cx="515547" cy="2907112"/>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l="5263" r="50240" b="95813"/>
          <a:stretch>
            <a:fillRect/>
          </a:stretch>
        </p:blipFill>
        <p:spPr bwMode="auto">
          <a:xfrm>
            <a:off x="4643438" y="1928808"/>
            <a:ext cx="3097246" cy="579780"/>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l="5263" r="50240" b="95813"/>
          <a:stretch>
            <a:fillRect/>
          </a:stretch>
        </p:blipFill>
        <p:spPr bwMode="auto">
          <a:xfrm>
            <a:off x="1214414" y="785800"/>
            <a:ext cx="3093433" cy="579780"/>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l="95813" t="5263" b="50240"/>
          <a:stretch>
            <a:fillRect/>
          </a:stretch>
        </p:blipFill>
        <p:spPr bwMode="auto">
          <a:xfrm>
            <a:off x="7715272" y="1428742"/>
            <a:ext cx="519126" cy="2907112"/>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l="95813" t="5263" b="50240"/>
          <a:stretch>
            <a:fillRect/>
          </a:stretch>
        </p:blipFill>
        <p:spPr bwMode="auto">
          <a:xfrm>
            <a:off x="571472" y="1428742"/>
            <a:ext cx="519126" cy="2903531"/>
          </a:xfrm>
          <a:prstGeom prst="rect">
            <a:avLst/>
          </a:prstGeom>
          <a:noFill/>
          <a:ln w="9525">
            <a:noFill/>
            <a:miter lim="800000"/>
            <a:headEnd/>
            <a:tailEnd/>
          </a:ln>
        </p:spPr>
      </p:pic>
      <p:pic>
        <p:nvPicPr>
          <p:cNvPr id="9" name="Picture 9"/>
          <p:cNvPicPr>
            <a:picLocks noChangeAspect="1" noChangeArrowheads="1"/>
          </p:cNvPicPr>
          <p:nvPr/>
        </p:nvPicPr>
        <p:blipFill>
          <a:blip r:embed="rId5" cstate="print"/>
          <a:srcRect l="5263" r="50240" b="95813"/>
          <a:stretch>
            <a:fillRect/>
          </a:stretch>
        </p:blipFill>
        <p:spPr bwMode="auto">
          <a:xfrm>
            <a:off x="1142976" y="4143386"/>
            <a:ext cx="3097244" cy="572151"/>
          </a:xfrm>
          <a:prstGeom prst="rect">
            <a:avLst/>
          </a:prstGeom>
          <a:noFill/>
          <a:ln w="9525">
            <a:noFill/>
            <a:miter lim="800000"/>
            <a:headEnd/>
            <a:tailEnd/>
          </a:ln>
        </p:spPr>
      </p:pic>
      <p:pic>
        <p:nvPicPr>
          <p:cNvPr id="11" name="Picture 11"/>
          <p:cNvPicPr>
            <a:picLocks noChangeAspect="1" noChangeArrowheads="1"/>
          </p:cNvPicPr>
          <p:nvPr/>
        </p:nvPicPr>
        <p:blipFill>
          <a:blip r:embed="rId5" cstate="print"/>
          <a:srcRect l="5263" r="50240" b="95813"/>
          <a:stretch>
            <a:fillRect/>
          </a:stretch>
        </p:blipFill>
        <p:spPr bwMode="auto">
          <a:xfrm>
            <a:off x="4643438" y="785800"/>
            <a:ext cx="3093433" cy="579780"/>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l="5263" r="50240" b="95813"/>
          <a:stretch>
            <a:fillRect/>
          </a:stretch>
        </p:blipFill>
        <p:spPr bwMode="auto">
          <a:xfrm>
            <a:off x="4714876" y="4214824"/>
            <a:ext cx="3093429" cy="568338"/>
          </a:xfrm>
          <a:prstGeom prst="rect">
            <a:avLst/>
          </a:prstGeom>
          <a:noFill/>
          <a:ln w="9525">
            <a:noFill/>
            <a:miter lim="800000"/>
            <a:headEnd/>
            <a:tailEnd/>
          </a:ln>
        </p:spPr>
      </p:pic>
      <p:pic>
        <p:nvPicPr>
          <p:cNvPr id="12" name="Picture 12"/>
          <p:cNvPicPr>
            <a:picLocks noChangeAspect="1" noChangeArrowheads="1"/>
          </p:cNvPicPr>
          <p:nvPr/>
        </p:nvPicPr>
        <p:blipFill>
          <a:blip r:embed="rId5" cstate="print"/>
          <a:srcRect l="5263" r="50240" b="95813"/>
          <a:stretch>
            <a:fillRect/>
          </a:stretch>
        </p:blipFill>
        <p:spPr bwMode="auto">
          <a:xfrm>
            <a:off x="4643438" y="3071816"/>
            <a:ext cx="3097242" cy="564522"/>
          </a:xfrm>
          <a:prstGeom prst="rect">
            <a:avLst/>
          </a:prstGeom>
          <a:noFill/>
          <a:ln w="9525">
            <a:noFill/>
            <a:miter lim="800000"/>
            <a:headEnd/>
            <a:tailEnd/>
          </a:ln>
        </p:spPr>
      </p:pic>
      <p:pic>
        <p:nvPicPr>
          <p:cNvPr id="13" name="Рисунок 7"/>
          <p:cNvPicPr>
            <a:picLocks noChangeAspect="1" noChangeArrowheads="1"/>
          </p:cNvPicPr>
          <p:nvPr/>
        </p:nvPicPr>
        <p:blipFill>
          <a:blip r:embed="rId4" cstate="print"/>
          <a:srcRect l="95813" t="5263" b="50240"/>
          <a:stretch>
            <a:fillRect/>
          </a:stretch>
        </p:blipFill>
        <p:spPr bwMode="auto">
          <a:xfrm>
            <a:off x="5429256" y="1357304"/>
            <a:ext cx="551091" cy="3086118"/>
          </a:xfrm>
          <a:prstGeom prst="rect">
            <a:avLst/>
          </a:prstGeom>
          <a:noFill/>
          <a:ln w="9525">
            <a:noFill/>
            <a:miter lim="800000"/>
            <a:headEnd/>
            <a:tailEnd/>
          </a:ln>
        </p:spPr>
      </p:pic>
      <p:pic>
        <p:nvPicPr>
          <p:cNvPr id="14" name="Рисунок 7"/>
          <p:cNvPicPr>
            <a:picLocks noChangeAspect="1" noChangeArrowheads="1"/>
          </p:cNvPicPr>
          <p:nvPr/>
        </p:nvPicPr>
        <p:blipFill>
          <a:blip r:embed="rId4" cstate="print"/>
          <a:srcRect l="95813" t="5263" b="50240"/>
          <a:stretch>
            <a:fillRect/>
          </a:stretch>
        </p:blipFill>
        <p:spPr bwMode="auto">
          <a:xfrm>
            <a:off x="6643702" y="1357304"/>
            <a:ext cx="548543" cy="3071834"/>
          </a:xfrm>
          <a:prstGeom prst="rect">
            <a:avLst/>
          </a:prstGeom>
          <a:noFill/>
          <a:ln w="9525">
            <a:noFill/>
            <a:miter lim="800000"/>
            <a:headEnd/>
            <a:tailEnd/>
          </a:ln>
        </p:spPr>
      </p:pic>
    </p:spTree>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215</TotalTime>
  <Words>874</Words>
  <Application>Microsoft Office PowerPoint</Application>
  <PresentationFormat>Экран (16:9)</PresentationFormat>
  <Paragraphs>108</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simple-light-2</vt:lpstr>
      <vt:lpstr>Что? Где? Когда?</vt:lpstr>
      <vt:lpstr>ВОПРОС №1</vt:lpstr>
      <vt:lpstr>Ответ на вопрос № 1</vt:lpstr>
      <vt:lpstr>ВОПРОС № 2</vt:lpstr>
      <vt:lpstr>ОТВЕТ НА ВОПРОС № 2 </vt:lpstr>
      <vt:lpstr>ВОПРОС № 3</vt:lpstr>
      <vt:lpstr>ОТВЕТ НА ВОПРОС № 3</vt:lpstr>
      <vt:lpstr>ВОПРОС № 4</vt:lpstr>
      <vt:lpstr>ОТВЕТ НА ВОПРОС № 4</vt:lpstr>
      <vt:lpstr>ВОПРОС № 5</vt:lpstr>
      <vt:lpstr>ОТВЕТ НА ВОПРОС № 5</vt:lpstr>
      <vt:lpstr>ВОПРОС № 6</vt:lpstr>
      <vt:lpstr>ОТВЕТ НА ВОПРОС № 6</vt:lpstr>
      <vt:lpstr>ВОПРОС № 7</vt:lpstr>
      <vt:lpstr>ОТВЕТ НА ВОПРОС № 7</vt:lpstr>
      <vt:lpstr>ВОПРОС № 8</vt:lpstr>
      <vt:lpstr>ОТВЕТ НА ВОПРОС № 8</vt:lpstr>
      <vt:lpstr>ВОПРОС № 9</vt:lpstr>
      <vt:lpstr>ОТВЕТ НА ВОПРОС № 9</vt:lpstr>
      <vt:lpstr>ВОПРОС № 9</vt:lpstr>
      <vt:lpstr>ОТВЕТ НА ВОПРОС № 9</vt:lpstr>
      <vt:lpstr>ВОПРОС № 10</vt:lpstr>
      <vt:lpstr>ОТВЕТ НА ВОПРОС № 10</vt:lpstr>
      <vt:lpstr>ВОПРОС № 11</vt:lpstr>
      <vt:lpstr>ОТВЕТ НА ВОПРОС № 11</vt:lpstr>
      <vt:lpstr>ВОПРОС № 12</vt:lpstr>
      <vt:lpstr>ОТВЕТ НА ВОПРОС №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Где? Когда?</dc:title>
  <cp:lastModifiedBy>Admin</cp:lastModifiedBy>
  <cp:revision>55</cp:revision>
  <dcterms:modified xsi:type="dcterms:W3CDTF">2017-03-30T17:26:52Z</dcterms:modified>
</cp:coreProperties>
</file>