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9" r:id="rId4"/>
    <p:sldId id="258" r:id="rId5"/>
    <p:sldId id="263" r:id="rId6"/>
    <p:sldId id="260" r:id="rId7"/>
    <p:sldId id="261" r:id="rId8"/>
    <p:sldId id="262" r:id="rId9"/>
    <p:sldId id="264" r:id="rId10"/>
    <p:sldId id="265" r:id="rId11"/>
    <p:sldId id="266" r:id="rId12"/>
    <p:sldId id="267"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entury Gothic" charset="0"/>
        <a:ea typeface="Arial" charset="0"/>
        <a:cs typeface="+mn-cs"/>
      </a:defRPr>
    </a:lvl1pPr>
    <a:lvl2pPr marL="457200" algn="l" rtl="0" fontAlgn="base">
      <a:spcBef>
        <a:spcPct val="0"/>
      </a:spcBef>
      <a:spcAft>
        <a:spcPct val="0"/>
      </a:spcAft>
      <a:defRPr kern="1200">
        <a:solidFill>
          <a:schemeClr val="tx1"/>
        </a:solidFill>
        <a:latin typeface="Century Gothic" charset="0"/>
        <a:ea typeface="Arial" charset="0"/>
        <a:cs typeface="+mn-cs"/>
      </a:defRPr>
    </a:lvl2pPr>
    <a:lvl3pPr marL="914400" algn="l" rtl="0" fontAlgn="base">
      <a:spcBef>
        <a:spcPct val="0"/>
      </a:spcBef>
      <a:spcAft>
        <a:spcPct val="0"/>
      </a:spcAft>
      <a:defRPr kern="1200">
        <a:solidFill>
          <a:schemeClr val="tx1"/>
        </a:solidFill>
        <a:latin typeface="Century Gothic" charset="0"/>
        <a:ea typeface="Arial" charset="0"/>
        <a:cs typeface="+mn-cs"/>
      </a:defRPr>
    </a:lvl3pPr>
    <a:lvl4pPr marL="1371600" algn="l" rtl="0" fontAlgn="base">
      <a:spcBef>
        <a:spcPct val="0"/>
      </a:spcBef>
      <a:spcAft>
        <a:spcPct val="0"/>
      </a:spcAft>
      <a:defRPr kern="1200">
        <a:solidFill>
          <a:schemeClr val="tx1"/>
        </a:solidFill>
        <a:latin typeface="Century Gothic" charset="0"/>
        <a:ea typeface="Arial" charset="0"/>
        <a:cs typeface="+mn-cs"/>
      </a:defRPr>
    </a:lvl4pPr>
    <a:lvl5pPr marL="1828800" algn="l" rtl="0" fontAlgn="base">
      <a:spcBef>
        <a:spcPct val="0"/>
      </a:spcBef>
      <a:spcAft>
        <a:spcPct val="0"/>
      </a:spcAft>
      <a:defRPr kern="1200">
        <a:solidFill>
          <a:schemeClr val="tx1"/>
        </a:solidFill>
        <a:latin typeface="Century Gothic" charset="0"/>
        <a:ea typeface="Arial" charset="0"/>
        <a:cs typeface="+mn-cs"/>
      </a:defRPr>
    </a:lvl5pPr>
    <a:lvl6pPr marL="2286000" algn="l" defTabSz="457200" rtl="0" eaLnBrk="1" latinLnBrk="0" hangingPunct="1">
      <a:defRPr kern="1200">
        <a:solidFill>
          <a:schemeClr val="tx1"/>
        </a:solidFill>
        <a:latin typeface="Century Gothic" charset="0"/>
        <a:ea typeface="Arial" charset="0"/>
        <a:cs typeface="+mn-cs"/>
      </a:defRPr>
    </a:lvl6pPr>
    <a:lvl7pPr marL="2743200" algn="l" defTabSz="457200" rtl="0" eaLnBrk="1" latinLnBrk="0" hangingPunct="1">
      <a:defRPr kern="1200">
        <a:solidFill>
          <a:schemeClr val="tx1"/>
        </a:solidFill>
        <a:latin typeface="Century Gothic" charset="0"/>
        <a:ea typeface="Arial" charset="0"/>
        <a:cs typeface="+mn-cs"/>
      </a:defRPr>
    </a:lvl7pPr>
    <a:lvl8pPr marL="3200400" algn="l" defTabSz="457200" rtl="0" eaLnBrk="1" latinLnBrk="0" hangingPunct="1">
      <a:defRPr kern="1200">
        <a:solidFill>
          <a:schemeClr val="tx1"/>
        </a:solidFill>
        <a:latin typeface="Century Gothic" charset="0"/>
        <a:ea typeface="Arial" charset="0"/>
        <a:cs typeface="+mn-cs"/>
      </a:defRPr>
    </a:lvl8pPr>
    <a:lvl9pPr marL="3657600" algn="l" defTabSz="457200" rtl="0" eaLnBrk="1" latinLnBrk="0" hangingPunct="1">
      <a:defRPr kern="1200">
        <a:solidFill>
          <a:schemeClr val="tx1"/>
        </a:solidFill>
        <a:latin typeface="Century Gothic" charset="0"/>
        <a:ea typeface="Arial"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3333CC"/>
    <a:srgbClr val="CCCCFF"/>
    <a:srgbClr val="99CC00"/>
    <a:srgbClr val="FF5555"/>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p:cViewPr varScale="1">
        <p:scale>
          <a:sx n="89" d="100"/>
          <a:sy n="89" d="100"/>
        </p:scale>
        <p:origin x="187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62FF18-675D-EA4D-B53F-580FCECC0116}" type="datetimeFigureOut">
              <a:rPr lang="ru-RU" smtClean="0"/>
              <a:t>07.10.2017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F0A8CE-CE5C-AD48-B433-6C09CEE9F97F}" type="slidenum">
              <a:rPr lang="ru-RU" smtClean="0"/>
              <a:t>‹#›</a:t>
            </a:fld>
            <a:endParaRPr lang="ru-RU"/>
          </a:p>
        </p:txBody>
      </p:sp>
    </p:spTree>
    <p:extLst>
      <p:ext uri="{BB962C8B-B14F-4D97-AF65-F5344CB8AC3E}">
        <p14:creationId xmlns:p14="http://schemas.microsoft.com/office/powerpoint/2010/main" val="284259181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p:spPr>
          <p:txBody>
            <a:bodyPr wrap="none" anchor="ctr"/>
            <a:lstStyle/>
            <a:p>
              <a:pPr algn="ctr">
                <a:defRPr/>
              </a:pPr>
              <a:endParaRPr kumimoji="1" lang="ru-RU" sz="2400">
                <a:latin typeface="굴림" pitchFamily="50" charset="-127"/>
                <a:ea typeface="+mn-ea"/>
              </a:endParaRPr>
            </a:p>
          </p:txBody>
        </p:sp>
        <p:sp>
          <p:nvSpPr>
            <p:cNvPr id="6" name="Rectangle 4"/>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p:spPr>
          <p:txBody>
            <a:bodyPr wrap="none" anchor="ctr"/>
            <a:lstStyle/>
            <a:p>
              <a:pPr algn="ctr">
                <a:defRPr/>
              </a:pPr>
              <a:endParaRPr kumimoji="1" lang="ru-RU" sz="2400">
                <a:latin typeface="굴림" pitchFamily="50" charset="-127"/>
                <a:ea typeface="+mn-ea"/>
              </a:endParaRPr>
            </a:p>
          </p:txBody>
        </p:sp>
        <p:sp>
          <p:nvSpPr>
            <p:cNvPr id="7" name="Rectangle 5"/>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p:spPr>
          <p:txBody>
            <a:bodyPr wrap="none" anchor="ctr"/>
            <a:lstStyle/>
            <a:p>
              <a:pPr algn="ctr">
                <a:defRPr/>
              </a:pPr>
              <a:endParaRPr kumimoji="1" lang="ru-RU" sz="2400">
                <a:latin typeface="굴림" pitchFamily="50" charset="-127"/>
                <a:ea typeface="+mn-ea"/>
              </a:endParaRPr>
            </a:p>
          </p:txBody>
        </p:sp>
        <p:sp>
          <p:nvSpPr>
            <p:cNvPr id="8" name="Rectangle 6"/>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p:spPr>
          <p:txBody>
            <a:bodyPr wrap="none" anchor="ctr"/>
            <a:lstStyle/>
            <a:p>
              <a:pPr algn="ctr">
                <a:defRPr/>
              </a:pPr>
              <a:endParaRPr kumimoji="1" lang="ru-RU" sz="2400">
                <a:latin typeface="굴림" pitchFamily="50" charset="-127"/>
                <a:ea typeface="+mn-ea"/>
              </a:endParaRPr>
            </a:p>
          </p:txBody>
        </p:sp>
        <p:sp>
          <p:nvSpPr>
            <p:cNvPr id="9" name="Rectangle 7"/>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p:spPr>
          <p:txBody>
            <a:bodyPr wrap="none" anchor="ctr"/>
            <a:lstStyle/>
            <a:p>
              <a:pPr algn="ctr">
                <a:defRPr/>
              </a:pPr>
              <a:endParaRPr kumimoji="1" lang="ru-RU" sz="2400">
                <a:latin typeface="굴림" pitchFamily="50" charset="-127"/>
                <a:ea typeface="+mn-ea"/>
              </a:endParaRPr>
            </a:p>
          </p:txBody>
        </p:sp>
        <p:sp>
          <p:nvSpPr>
            <p:cNvPr id="10" name="Rectangle 8"/>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p:spPr>
          <p:txBody>
            <a:bodyPr wrap="none" anchor="ctr"/>
            <a:lstStyle/>
            <a:p>
              <a:pPr algn="ctr">
                <a:defRPr/>
              </a:pPr>
              <a:endParaRPr kumimoji="1" lang="ru-RU" sz="2400">
                <a:latin typeface="굴림" pitchFamily="50" charset="-127"/>
                <a:ea typeface="+mn-ea"/>
              </a:endParaRPr>
            </a:p>
          </p:txBody>
        </p:sp>
        <p:sp>
          <p:nvSpPr>
            <p:cNvPr id="11" name="Rectangle 9"/>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p:spPr>
          <p:txBody>
            <a:bodyPr wrap="none" anchor="ctr"/>
            <a:lstStyle/>
            <a:p>
              <a:pPr algn="ctr">
                <a:defRPr/>
              </a:pPr>
              <a:endParaRPr kumimoji="1" lang="ru-RU" sz="2400">
                <a:latin typeface="굴림" pitchFamily="50" charset="-127"/>
                <a:ea typeface="+mn-ea"/>
              </a:endParaRPr>
            </a:p>
          </p:txBody>
        </p:sp>
        <p:sp>
          <p:nvSpPr>
            <p:cNvPr id="12" name="Rectangle 10"/>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p:spPr>
          <p:txBody>
            <a:bodyPr wrap="none" anchor="ctr"/>
            <a:lstStyle/>
            <a:p>
              <a:pPr algn="ctr">
                <a:defRPr/>
              </a:pPr>
              <a:endParaRPr kumimoji="1" lang="ru-RU" sz="2400">
                <a:latin typeface="굴림" pitchFamily="50" charset="-127"/>
                <a:ea typeface="+mn-ea"/>
              </a:endParaRPr>
            </a:p>
          </p:txBody>
        </p:sp>
        <p:sp>
          <p:nvSpPr>
            <p:cNvPr id="13" name="Rectangle 11"/>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p:spPr>
          <p:txBody>
            <a:bodyPr wrap="none" anchor="ctr"/>
            <a:lstStyle/>
            <a:p>
              <a:pPr algn="ctr">
                <a:defRPr/>
              </a:pPr>
              <a:endParaRPr kumimoji="1" lang="ru-RU" sz="2400">
                <a:latin typeface="굴림" pitchFamily="50" charset="-127"/>
                <a:ea typeface="+mn-ea"/>
              </a:endParaRPr>
            </a:p>
          </p:txBody>
        </p:sp>
        <p:sp>
          <p:nvSpPr>
            <p:cNvPr id="14" name="Rectangle 12"/>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p:spPr>
          <p:txBody>
            <a:bodyPr wrap="none" anchor="ctr"/>
            <a:lstStyle/>
            <a:p>
              <a:pPr algn="ctr">
                <a:defRPr/>
              </a:pPr>
              <a:endParaRPr kumimoji="1" lang="ru-RU" sz="2400">
                <a:latin typeface="굴림" pitchFamily="50" charset="-127"/>
                <a:ea typeface="+mn-ea"/>
              </a:endParaRPr>
            </a:p>
          </p:txBody>
        </p:sp>
        <p:sp>
          <p:nvSpPr>
            <p:cNvPr id="15" name="Rectangle 13"/>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p:spPr>
          <p:txBody>
            <a:bodyPr wrap="none" anchor="ctr"/>
            <a:lstStyle/>
            <a:p>
              <a:pPr algn="ctr">
                <a:defRPr/>
              </a:pPr>
              <a:endParaRPr kumimoji="1" lang="ru-RU" sz="2400">
                <a:latin typeface="굴림" pitchFamily="50" charset="-127"/>
                <a:ea typeface="+mn-ea"/>
              </a:endParaRPr>
            </a:p>
          </p:txBody>
        </p:sp>
        <p:sp>
          <p:nvSpPr>
            <p:cNvPr id="16" name="Line 14"/>
            <p:cNvSpPr>
              <a:spLocks noChangeShapeType="1"/>
            </p:cNvSpPr>
            <p:nvPr/>
          </p:nvSpPr>
          <p:spPr bwMode="auto">
            <a:xfrm flipV="1">
              <a:off x="288" y="192"/>
              <a:ext cx="0" cy="4128"/>
            </a:xfrm>
            <a:prstGeom prst="line">
              <a:avLst/>
            </a:prstGeom>
            <a:noFill/>
            <a:ln w="76200">
              <a:solidFill>
                <a:srgbClr val="808080"/>
              </a:solidFill>
              <a:round/>
              <a:headEnd/>
              <a:tailEnd/>
            </a:ln>
            <a:effectLst/>
          </p:spPr>
          <p:txBody>
            <a:bodyPr wrap="none" anchor="ctr"/>
            <a:lstStyle/>
            <a:p>
              <a:pPr>
                <a:defRPr/>
              </a:pPr>
              <a:endParaRPr lang="en-US">
                <a:latin typeface="Century Gothic" pitchFamily="34" charset="0"/>
                <a:ea typeface="+mn-ea"/>
              </a:endParaRPr>
            </a:p>
          </p:txBody>
        </p:sp>
        <p:sp>
          <p:nvSpPr>
            <p:cNvPr id="17" name="Line 15"/>
            <p:cNvSpPr>
              <a:spLocks noChangeShapeType="1"/>
            </p:cNvSpPr>
            <p:nvPr/>
          </p:nvSpPr>
          <p:spPr bwMode="auto">
            <a:xfrm>
              <a:off x="288" y="4224"/>
              <a:ext cx="5472" cy="0"/>
            </a:xfrm>
            <a:prstGeom prst="line">
              <a:avLst/>
            </a:prstGeom>
            <a:noFill/>
            <a:ln w="57150">
              <a:solidFill>
                <a:srgbClr val="808080"/>
              </a:solidFill>
              <a:round/>
              <a:headEnd/>
              <a:tailEnd/>
            </a:ln>
            <a:effectLst/>
          </p:spPr>
          <p:txBody>
            <a:bodyPr wrap="none" anchor="ctr"/>
            <a:lstStyle/>
            <a:p>
              <a:pPr>
                <a:defRPr/>
              </a:pPr>
              <a:endParaRPr lang="en-US">
                <a:latin typeface="Century Gothic" pitchFamily="34" charset="0"/>
                <a:ea typeface="+mn-ea"/>
              </a:endParaRPr>
            </a:p>
          </p:txBody>
        </p:sp>
        <p:sp>
          <p:nvSpPr>
            <p:cNvPr id="18" name="Line 16"/>
            <p:cNvSpPr>
              <a:spLocks noChangeShapeType="1"/>
            </p:cNvSpPr>
            <p:nvPr/>
          </p:nvSpPr>
          <p:spPr bwMode="auto">
            <a:xfrm flipV="1">
              <a:off x="5520" y="0"/>
              <a:ext cx="0" cy="4224"/>
            </a:xfrm>
            <a:prstGeom prst="line">
              <a:avLst/>
            </a:prstGeom>
            <a:noFill/>
            <a:ln w="57150">
              <a:solidFill>
                <a:srgbClr val="808080"/>
              </a:solidFill>
              <a:round/>
              <a:headEnd/>
              <a:tailEnd/>
            </a:ln>
            <a:effectLst/>
          </p:spPr>
          <p:txBody>
            <a:bodyPr wrap="none" anchor="ctr"/>
            <a:lstStyle/>
            <a:p>
              <a:pPr>
                <a:defRPr/>
              </a:pPr>
              <a:endParaRPr lang="en-US">
                <a:latin typeface="Century Gothic" pitchFamily="34" charset="0"/>
                <a:ea typeface="+mn-ea"/>
              </a:endParaRPr>
            </a:p>
          </p:txBody>
        </p:sp>
        <p:sp>
          <p:nvSpPr>
            <p:cNvPr id="19" name="Line 17"/>
            <p:cNvSpPr>
              <a:spLocks noChangeShapeType="1"/>
            </p:cNvSpPr>
            <p:nvPr/>
          </p:nvSpPr>
          <p:spPr bwMode="auto">
            <a:xfrm>
              <a:off x="0" y="192"/>
              <a:ext cx="5760" cy="0"/>
            </a:xfrm>
            <a:prstGeom prst="line">
              <a:avLst/>
            </a:prstGeom>
            <a:noFill/>
            <a:ln w="38100">
              <a:solidFill>
                <a:srgbClr val="808080"/>
              </a:solidFill>
              <a:round/>
              <a:headEnd/>
              <a:tailEnd/>
            </a:ln>
            <a:effectLst/>
          </p:spPr>
          <p:txBody>
            <a:bodyPr wrap="none" anchor="ctr"/>
            <a:lstStyle/>
            <a:p>
              <a:pPr>
                <a:defRPr/>
              </a:pPr>
              <a:endParaRPr lang="en-US">
                <a:latin typeface="Century Gothic" pitchFamily="34" charset="0"/>
                <a:ea typeface="+mn-ea"/>
              </a:endParaRPr>
            </a:p>
          </p:txBody>
        </p:sp>
        <p:sp>
          <p:nvSpPr>
            <p:cNvPr id="20" name="Line 18"/>
            <p:cNvSpPr>
              <a:spLocks noChangeShapeType="1"/>
            </p:cNvSpPr>
            <p:nvPr/>
          </p:nvSpPr>
          <p:spPr bwMode="auto">
            <a:xfrm flipH="1">
              <a:off x="3600" y="288"/>
              <a:ext cx="2160" cy="0"/>
            </a:xfrm>
            <a:prstGeom prst="line">
              <a:avLst/>
            </a:prstGeom>
            <a:noFill/>
            <a:ln w="19050">
              <a:solidFill>
                <a:srgbClr val="808080"/>
              </a:solidFill>
              <a:round/>
              <a:headEnd/>
              <a:tailEnd/>
            </a:ln>
            <a:effectLst/>
          </p:spPr>
          <p:txBody>
            <a:bodyPr wrap="none" anchor="ctr"/>
            <a:lstStyle/>
            <a:p>
              <a:pPr>
                <a:defRPr/>
              </a:pPr>
              <a:endParaRPr lang="en-US">
                <a:latin typeface="Century Gothic" pitchFamily="34" charset="0"/>
                <a:ea typeface="+mn-ea"/>
              </a:endParaRPr>
            </a:p>
          </p:txBody>
        </p:sp>
        <p:sp>
          <p:nvSpPr>
            <p:cNvPr id="21" name="Line 19"/>
            <p:cNvSpPr>
              <a:spLocks noChangeShapeType="1"/>
            </p:cNvSpPr>
            <p:nvPr/>
          </p:nvSpPr>
          <p:spPr bwMode="auto">
            <a:xfrm flipV="1">
              <a:off x="3600" y="0"/>
              <a:ext cx="0" cy="288"/>
            </a:xfrm>
            <a:prstGeom prst="line">
              <a:avLst/>
            </a:prstGeom>
            <a:noFill/>
            <a:ln w="19050">
              <a:solidFill>
                <a:srgbClr val="808080"/>
              </a:solidFill>
              <a:round/>
              <a:headEnd/>
              <a:tailEnd/>
            </a:ln>
            <a:effectLst/>
          </p:spPr>
          <p:txBody>
            <a:bodyPr wrap="none" anchor="ctr"/>
            <a:lstStyle/>
            <a:p>
              <a:pPr>
                <a:defRPr/>
              </a:pPr>
              <a:endParaRPr lang="en-US">
                <a:latin typeface="Century Gothic" pitchFamily="34" charset="0"/>
                <a:ea typeface="+mn-ea"/>
              </a:endParaRPr>
            </a:p>
          </p:txBody>
        </p:sp>
        <p:sp>
          <p:nvSpPr>
            <p:cNvPr id="22" name="Line 20"/>
            <p:cNvSpPr>
              <a:spLocks noChangeShapeType="1"/>
            </p:cNvSpPr>
            <p:nvPr/>
          </p:nvSpPr>
          <p:spPr bwMode="auto">
            <a:xfrm>
              <a:off x="5520" y="1248"/>
              <a:ext cx="240" cy="0"/>
            </a:xfrm>
            <a:prstGeom prst="line">
              <a:avLst/>
            </a:prstGeom>
            <a:noFill/>
            <a:ln w="28575">
              <a:solidFill>
                <a:schemeClr val="tx1"/>
              </a:solidFill>
              <a:round/>
              <a:headEnd/>
              <a:tailEnd/>
            </a:ln>
            <a:effectLst/>
          </p:spPr>
          <p:txBody>
            <a:bodyPr wrap="none" anchor="ctr"/>
            <a:lstStyle/>
            <a:p>
              <a:pPr>
                <a:defRPr/>
              </a:pPr>
              <a:endParaRPr lang="en-US">
                <a:latin typeface="Century Gothic" pitchFamily="34" charset="0"/>
                <a:ea typeface="+mn-ea"/>
              </a:endParaRPr>
            </a:p>
          </p:txBody>
        </p:sp>
        <p:sp>
          <p:nvSpPr>
            <p:cNvPr id="23" name="Line 21"/>
            <p:cNvSpPr>
              <a:spLocks noChangeShapeType="1"/>
            </p:cNvSpPr>
            <p:nvPr/>
          </p:nvSpPr>
          <p:spPr bwMode="auto">
            <a:xfrm>
              <a:off x="624" y="0"/>
              <a:ext cx="0" cy="672"/>
            </a:xfrm>
            <a:prstGeom prst="line">
              <a:avLst/>
            </a:prstGeom>
            <a:noFill/>
            <a:ln w="19050">
              <a:solidFill>
                <a:srgbClr val="808080"/>
              </a:solidFill>
              <a:round/>
              <a:headEnd/>
              <a:tailEnd/>
            </a:ln>
            <a:effectLst/>
          </p:spPr>
          <p:txBody>
            <a:bodyPr wrap="none" anchor="ctr"/>
            <a:lstStyle/>
            <a:p>
              <a:pPr>
                <a:defRPr/>
              </a:pPr>
              <a:endParaRPr lang="en-US">
                <a:latin typeface="Century Gothic" pitchFamily="34" charset="0"/>
                <a:ea typeface="+mn-ea"/>
              </a:endParaRPr>
            </a:p>
          </p:txBody>
        </p:sp>
        <p:sp>
          <p:nvSpPr>
            <p:cNvPr id="24" name="Line 22"/>
            <p:cNvSpPr>
              <a:spLocks noChangeShapeType="1"/>
            </p:cNvSpPr>
            <p:nvPr/>
          </p:nvSpPr>
          <p:spPr bwMode="auto">
            <a:xfrm flipH="1">
              <a:off x="0" y="672"/>
              <a:ext cx="624" cy="0"/>
            </a:xfrm>
            <a:prstGeom prst="line">
              <a:avLst/>
            </a:prstGeom>
            <a:noFill/>
            <a:ln w="28575">
              <a:solidFill>
                <a:srgbClr val="808080"/>
              </a:solidFill>
              <a:round/>
              <a:headEnd/>
              <a:tailEnd/>
            </a:ln>
            <a:effectLst/>
          </p:spPr>
          <p:txBody>
            <a:bodyPr wrap="none" anchor="ctr"/>
            <a:lstStyle/>
            <a:p>
              <a:pPr>
                <a:defRPr/>
              </a:pPr>
              <a:endParaRPr lang="en-US">
                <a:latin typeface="Century Gothic" pitchFamily="34" charset="0"/>
                <a:ea typeface="+mn-ea"/>
              </a:endParaRPr>
            </a:p>
          </p:txBody>
        </p:sp>
        <p:sp>
          <p:nvSpPr>
            <p:cNvPr id="25" name="Line 23"/>
            <p:cNvSpPr>
              <a:spLocks noChangeShapeType="1"/>
            </p:cNvSpPr>
            <p:nvPr/>
          </p:nvSpPr>
          <p:spPr bwMode="auto">
            <a:xfrm flipV="1">
              <a:off x="1680" y="3936"/>
              <a:ext cx="0" cy="384"/>
            </a:xfrm>
            <a:prstGeom prst="line">
              <a:avLst/>
            </a:prstGeom>
            <a:noFill/>
            <a:ln w="19050">
              <a:solidFill>
                <a:srgbClr val="808080"/>
              </a:solidFill>
              <a:round/>
              <a:headEnd/>
              <a:tailEnd/>
            </a:ln>
            <a:effectLst/>
          </p:spPr>
          <p:txBody>
            <a:bodyPr wrap="none" anchor="ctr"/>
            <a:lstStyle/>
            <a:p>
              <a:pPr>
                <a:defRPr/>
              </a:pPr>
              <a:endParaRPr lang="en-US">
                <a:latin typeface="Century Gothic" pitchFamily="34" charset="0"/>
                <a:ea typeface="+mn-ea"/>
              </a:endParaRPr>
            </a:p>
          </p:txBody>
        </p:sp>
        <p:sp>
          <p:nvSpPr>
            <p:cNvPr id="26" name="Line 24"/>
            <p:cNvSpPr>
              <a:spLocks noChangeShapeType="1"/>
            </p:cNvSpPr>
            <p:nvPr/>
          </p:nvSpPr>
          <p:spPr bwMode="auto">
            <a:xfrm>
              <a:off x="1680" y="3936"/>
              <a:ext cx="4080" cy="0"/>
            </a:xfrm>
            <a:prstGeom prst="line">
              <a:avLst/>
            </a:prstGeom>
            <a:noFill/>
            <a:ln w="19050">
              <a:solidFill>
                <a:srgbClr val="808080"/>
              </a:solidFill>
              <a:round/>
              <a:headEnd/>
              <a:tailEnd/>
            </a:ln>
            <a:effectLst/>
          </p:spPr>
          <p:txBody>
            <a:bodyPr wrap="none" anchor="ctr"/>
            <a:lstStyle/>
            <a:p>
              <a:pPr>
                <a:defRPr/>
              </a:pPr>
              <a:endParaRPr lang="en-US">
                <a:latin typeface="Century Gothic" pitchFamily="34" charset="0"/>
                <a:ea typeface="+mn-ea"/>
              </a:endParaRPr>
            </a:p>
          </p:txBody>
        </p:sp>
        <p:sp>
          <p:nvSpPr>
            <p:cNvPr id="27" name="Line 25"/>
            <p:cNvSpPr>
              <a:spLocks noChangeShapeType="1"/>
            </p:cNvSpPr>
            <p:nvPr/>
          </p:nvSpPr>
          <p:spPr bwMode="auto">
            <a:xfrm flipH="1">
              <a:off x="0" y="3312"/>
              <a:ext cx="288" cy="0"/>
            </a:xfrm>
            <a:prstGeom prst="line">
              <a:avLst/>
            </a:prstGeom>
            <a:noFill/>
            <a:ln w="28575">
              <a:solidFill>
                <a:srgbClr val="808080"/>
              </a:solidFill>
              <a:round/>
              <a:headEnd/>
              <a:tailEnd/>
            </a:ln>
            <a:effectLst/>
          </p:spPr>
          <p:txBody>
            <a:bodyPr wrap="none" anchor="ctr"/>
            <a:lstStyle/>
            <a:p>
              <a:pPr>
                <a:defRPr/>
              </a:pPr>
              <a:endParaRPr lang="en-US">
                <a:latin typeface="Century Gothic" pitchFamily="34" charset="0"/>
                <a:ea typeface="+mn-ea"/>
              </a:endParaRPr>
            </a:p>
          </p:txBody>
        </p:sp>
        <p:sp>
          <p:nvSpPr>
            <p:cNvPr id="28" name="Line 26"/>
            <p:cNvSpPr>
              <a:spLocks noChangeShapeType="1"/>
            </p:cNvSpPr>
            <p:nvPr/>
          </p:nvSpPr>
          <p:spPr bwMode="auto">
            <a:xfrm flipH="1">
              <a:off x="0" y="3408"/>
              <a:ext cx="288" cy="0"/>
            </a:xfrm>
            <a:prstGeom prst="line">
              <a:avLst/>
            </a:prstGeom>
            <a:noFill/>
            <a:ln w="28575">
              <a:solidFill>
                <a:srgbClr val="808080"/>
              </a:solidFill>
              <a:round/>
              <a:headEnd/>
              <a:tailEnd/>
            </a:ln>
            <a:effectLst/>
          </p:spPr>
          <p:txBody>
            <a:bodyPr wrap="none" anchor="ctr"/>
            <a:lstStyle/>
            <a:p>
              <a:pPr>
                <a:defRPr/>
              </a:pPr>
              <a:endParaRPr lang="en-US">
                <a:latin typeface="Century Gothic" pitchFamily="34" charset="0"/>
                <a:ea typeface="+mn-ea"/>
              </a:endParaRPr>
            </a:p>
          </p:txBody>
        </p:sp>
      </p:grpSp>
      <p:sp>
        <p:nvSpPr>
          <p:cNvPr id="3099" name="Rectangle 27"/>
          <p:cNvSpPr>
            <a:spLocks noGrp="1" noChangeArrowheads="1"/>
          </p:cNvSpPr>
          <p:nvPr>
            <p:ph type="ctrTitle"/>
          </p:nvPr>
        </p:nvSpPr>
        <p:spPr>
          <a:xfrm>
            <a:off x="685800" y="2130425"/>
            <a:ext cx="7772400" cy="1470025"/>
          </a:xfrm>
        </p:spPr>
        <p:txBody>
          <a:bodyPr/>
          <a:lstStyle>
            <a:lvl1pPr>
              <a:defRPr/>
            </a:lvl1pPr>
          </a:lstStyle>
          <a:p>
            <a:r>
              <a:rPr lang="ru-RU" smtClean="0"/>
              <a:t>Образец заголовка</a:t>
            </a:r>
            <a:endParaRPr lang="ru-RU"/>
          </a:p>
        </p:txBody>
      </p:sp>
      <p:sp>
        <p:nvSpPr>
          <p:cNvPr id="3100" name="Rectangle 28"/>
          <p:cNvSpPr>
            <a:spLocks noGrp="1" noChangeArrowheads="1"/>
          </p:cNvSpPr>
          <p:nvPr>
            <p:ph type="subTitle" idx="1"/>
          </p:nvPr>
        </p:nvSpPr>
        <p:spPr>
          <a:xfrm>
            <a:off x="1371600" y="3886200"/>
            <a:ext cx="6400800" cy="1752600"/>
          </a:xfrm>
        </p:spPr>
        <p:txBody>
          <a:bodyPr/>
          <a:lstStyle>
            <a:lvl1pPr marL="0" indent="0" algn="ctr">
              <a:buFont typeface="Century Gothic" pitchFamily="34" charset="0"/>
              <a:buNone/>
              <a:defRPr sz="2800"/>
            </a:lvl1pPr>
          </a:lstStyle>
          <a:p>
            <a:r>
              <a:rPr lang="ru-RU" smtClean="0"/>
              <a:t>Образец подзаголовка</a:t>
            </a:r>
            <a:endParaRPr lang="ru-RU"/>
          </a:p>
        </p:txBody>
      </p:sp>
      <p:sp>
        <p:nvSpPr>
          <p:cNvPr id="29" name="Rectangle 32"/>
          <p:cNvSpPr>
            <a:spLocks noGrp="1" noChangeArrowheads="1"/>
          </p:cNvSpPr>
          <p:nvPr>
            <p:ph type="dt" sz="half" idx="10"/>
          </p:nvPr>
        </p:nvSpPr>
        <p:spPr/>
        <p:txBody>
          <a:bodyPr/>
          <a:lstStyle>
            <a:lvl1pPr>
              <a:defRPr smtClean="0"/>
            </a:lvl1pPr>
          </a:lstStyle>
          <a:p>
            <a:pPr>
              <a:defRPr/>
            </a:pPr>
            <a:endParaRPr lang="ru-RU"/>
          </a:p>
        </p:txBody>
      </p:sp>
      <p:sp>
        <p:nvSpPr>
          <p:cNvPr id="30" name="Rectangle 33"/>
          <p:cNvSpPr>
            <a:spLocks noGrp="1" noChangeArrowheads="1"/>
          </p:cNvSpPr>
          <p:nvPr>
            <p:ph type="ftr" sz="quarter" idx="11"/>
          </p:nvPr>
        </p:nvSpPr>
        <p:spPr/>
        <p:txBody>
          <a:bodyPr/>
          <a:lstStyle>
            <a:lvl1pPr>
              <a:defRPr smtClean="0"/>
            </a:lvl1pPr>
          </a:lstStyle>
          <a:p>
            <a:pPr>
              <a:defRPr/>
            </a:pPr>
            <a:endParaRPr lang="ru-RU"/>
          </a:p>
        </p:txBody>
      </p:sp>
      <p:sp>
        <p:nvSpPr>
          <p:cNvPr id="31" name="Rectangle 34"/>
          <p:cNvSpPr>
            <a:spLocks noGrp="1" noChangeArrowheads="1"/>
          </p:cNvSpPr>
          <p:nvPr>
            <p:ph type="sldNum" sz="quarter" idx="12"/>
          </p:nvPr>
        </p:nvSpPr>
        <p:spPr>
          <a:xfrm>
            <a:off x="6553200" y="6264275"/>
            <a:ext cx="2133600" cy="384175"/>
          </a:xfrm>
        </p:spPr>
        <p:txBody>
          <a:bodyPr/>
          <a:lstStyle>
            <a:lvl1pPr>
              <a:defRPr/>
            </a:lvl1pPr>
          </a:lstStyle>
          <a:p>
            <a:fld id="{D2CC9702-DA5C-5C4F-9613-DD7CC86BD5D1}" type="slidenum">
              <a:rPr lang="ru-RU"/>
              <a:pPr/>
              <a:t>‹#›</a:t>
            </a:fld>
            <a:endParaRPr lang="ru-RU"/>
          </a:p>
        </p:txBody>
      </p:sp>
    </p:spTree>
    <p:extLst>
      <p:ext uri="{BB962C8B-B14F-4D97-AF65-F5344CB8AC3E}">
        <p14:creationId xmlns:p14="http://schemas.microsoft.com/office/powerpoint/2010/main" val="3018967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2F8AD000-5C33-4847-A10F-E803936054E5}" type="slidenum">
              <a:rPr lang="ru-RU"/>
              <a:pPr/>
              <a:t>‹#›</a:t>
            </a:fld>
            <a:endParaRPr lang="ru-RU"/>
          </a:p>
        </p:txBody>
      </p:sp>
    </p:spTree>
    <p:extLst>
      <p:ext uri="{BB962C8B-B14F-4D97-AF65-F5344CB8AC3E}">
        <p14:creationId xmlns:p14="http://schemas.microsoft.com/office/powerpoint/2010/main" val="2536176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 загол.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C8025EC7-A4F3-4F4A-9E19-C832744C597D}" type="slidenum">
              <a:rPr lang="ru-RU"/>
              <a:pPr/>
              <a:t>‹#›</a:t>
            </a:fld>
            <a:endParaRPr lang="ru-RU"/>
          </a:p>
        </p:txBody>
      </p:sp>
    </p:spTree>
    <p:extLst>
      <p:ext uri="{BB962C8B-B14F-4D97-AF65-F5344CB8AC3E}">
        <p14:creationId xmlns:p14="http://schemas.microsoft.com/office/powerpoint/2010/main" val="1714899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950CD272-301E-0741-B075-848BCBB0FA6A}" type="slidenum">
              <a:rPr lang="ru-RU"/>
              <a:pPr/>
              <a:t>‹#›</a:t>
            </a:fld>
            <a:endParaRPr lang="ru-RU"/>
          </a:p>
        </p:txBody>
      </p:sp>
    </p:spTree>
    <p:extLst>
      <p:ext uri="{BB962C8B-B14F-4D97-AF65-F5344CB8AC3E}">
        <p14:creationId xmlns:p14="http://schemas.microsoft.com/office/powerpoint/2010/main" val="3311725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EB4A6922-1F66-1F44-B221-58EA9B361B10}" type="slidenum">
              <a:rPr lang="ru-RU"/>
              <a:pPr/>
              <a:t>‹#›</a:t>
            </a:fld>
            <a:endParaRPr lang="ru-RU"/>
          </a:p>
        </p:txBody>
      </p:sp>
    </p:spTree>
    <p:extLst>
      <p:ext uri="{BB962C8B-B14F-4D97-AF65-F5344CB8AC3E}">
        <p14:creationId xmlns:p14="http://schemas.microsoft.com/office/powerpoint/2010/main" val="2111387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14899E0F-B257-2E41-B06E-2A70E7EAF8B0}" type="slidenum">
              <a:rPr lang="ru-RU"/>
              <a:pPr/>
              <a:t>‹#›</a:t>
            </a:fld>
            <a:endParaRPr lang="ru-RU"/>
          </a:p>
        </p:txBody>
      </p:sp>
    </p:spTree>
    <p:extLst>
      <p:ext uri="{BB962C8B-B14F-4D97-AF65-F5344CB8AC3E}">
        <p14:creationId xmlns:p14="http://schemas.microsoft.com/office/powerpoint/2010/main" val="2053874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fld id="{D138FA5B-2DC0-FE4F-988D-70AD136C0E1D}" type="slidenum">
              <a:rPr lang="ru-RU"/>
              <a:pPr/>
              <a:t>‹#›</a:t>
            </a:fld>
            <a:endParaRPr lang="ru-RU"/>
          </a:p>
        </p:txBody>
      </p:sp>
    </p:spTree>
    <p:extLst>
      <p:ext uri="{BB962C8B-B14F-4D97-AF65-F5344CB8AC3E}">
        <p14:creationId xmlns:p14="http://schemas.microsoft.com/office/powerpoint/2010/main" val="3201276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fld id="{6F060632-0B14-9A4C-9644-2AB5B5B1D69F}" type="slidenum">
              <a:rPr lang="ru-RU"/>
              <a:pPr/>
              <a:t>‹#›</a:t>
            </a:fld>
            <a:endParaRPr lang="ru-RU"/>
          </a:p>
        </p:txBody>
      </p:sp>
    </p:spTree>
    <p:extLst>
      <p:ext uri="{BB962C8B-B14F-4D97-AF65-F5344CB8AC3E}">
        <p14:creationId xmlns:p14="http://schemas.microsoft.com/office/powerpoint/2010/main" val="3757397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fld id="{3FF06DD1-F376-2B40-9307-3BA62FDDAD06}" type="slidenum">
              <a:rPr lang="ru-RU"/>
              <a:pPr/>
              <a:t>‹#›</a:t>
            </a:fld>
            <a:endParaRPr lang="ru-RU"/>
          </a:p>
        </p:txBody>
      </p:sp>
    </p:spTree>
    <p:extLst>
      <p:ext uri="{BB962C8B-B14F-4D97-AF65-F5344CB8AC3E}">
        <p14:creationId xmlns:p14="http://schemas.microsoft.com/office/powerpoint/2010/main" val="673484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364AEEF4-34D9-1B42-BE6C-65A64B87FC19}" type="slidenum">
              <a:rPr lang="ru-RU"/>
              <a:pPr/>
              <a:t>‹#›</a:t>
            </a:fld>
            <a:endParaRPr lang="ru-RU"/>
          </a:p>
        </p:txBody>
      </p:sp>
    </p:spTree>
    <p:extLst>
      <p:ext uri="{BB962C8B-B14F-4D97-AF65-F5344CB8AC3E}">
        <p14:creationId xmlns:p14="http://schemas.microsoft.com/office/powerpoint/2010/main" val="1553846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Чтобы добавить рисунок, перетащите его на заполнитель или щелкните значок</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884F26CD-F6D2-D440-A0C3-BDEA93A4A1DF}" type="slidenum">
              <a:rPr lang="ru-RU"/>
              <a:pPr/>
              <a:t>‹#›</a:t>
            </a:fld>
            <a:endParaRPr lang="ru-RU"/>
          </a:p>
        </p:txBody>
      </p:sp>
    </p:spTree>
    <p:extLst>
      <p:ext uri="{BB962C8B-B14F-4D97-AF65-F5344CB8AC3E}">
        <p14:creationId xmlns:p14="http://schemas.microsoft.com/office/powerpoint/2010/main" val="2915152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7"/>
          <p:cNvGrpSpPr>
            <a:grpSpLocks/>
          </p:cNvGrpSpPr>
          <p:nvPr/>
        </p:nvGrpSpPr>
        <p:grpSpPr bwMode="auto">
          <a:xfrm>
            <a:off x="0" y="0"/>
            <a:ext cx="9144000" cy="6858000"/>
            <a:chOff x="0" y="0"/>
            <a:chExt cx="5760" cy="4320"/>
          </a:xfrm>
        </p:grpSpPr>
        <p:sp>
          <p:nvSpPr>
            <p:cNvPr id="1032" name="Rectangle 8"/>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p:spPr>
          <p:txBody>
            <a:bodyPr wrap="none" anchor="ctr"/>
            <a:lstStyle/>
            <a:p>
              <a:pPr algn="ctr">
                <a:defRPr/>
              </a:pPr>
              <a:endParaRPr kumimoji="1" lang="ru-RU" sz="2400">
                <a:latin typeface="굴림" pitchFamily="50" charset="-127"/>
                <a:ea typeface="+mn-ea"/>
              </a:endParaRPr>
            </a:p>
          </p:txBody>
        </p:sp>
        <p:sp>
          <p:nvSpPr>
            <p:cNvPr id="1033" name="Rectangle 9"/>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p:spPr>
          <p:txBody>
            <a:bodyPr wrap="none" anchor="ctr"/>
            <a:lstStyle/>
            <a:p>
              <a:pPr algn="ctr">
                <a:defRPr/>
              </a:pPr>
              <a:endParaRPr kumimoji="1" lang="ru-RU" sz="2400">
                <a:latin typeface="굴림" pitchFamily="50" charset="-127"/>
                <a:ea typeface="+mn-ea"/>
              </a:endParaRPr>
            </a:p>
          </p:txBody>
        </p:sp>
        <p:sp>
          <p:nvSpPr>
            <p:cNvPr id="1034" name="Rectangle 10"/>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p:spPr>
          <p:txBody>
            <a:bodyPr wrap="none" anchor="ctr"/>
            <a:lstStyle/>
            <a:p>
              <a:pPr algn="ctr">
                <a:defRPr/>
              </a:pPr>
              <a:endParaRPr kumimoji="1" lang="ru-RU" sz="2400">
                <a:latin typeface="굴림" pitchFamily="50" charset="-127"/>
                <a:ea typeface="+mn-ea"/>
              </a:endParaRPr>
            </a:p>
          </p:txBody>
        </p:sp>
        <p:sp>
          <p:nvSpPr>
            <p:cNvPr id="1035" name="Rectangle 11"/>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p:spPr>
          <p:txBody>
            <a:bodyPr wrap="none" anchor="ctr"/>
            <a:lstStyle/>
            <a:p>
              <a:pPr algn="ctr">
                <a:defRPr/>
              </a:pPr>
              <a:endParaRPr kumimoji="1" lang="ru-RU" sz="2400">
                <a:latin typeface="굴림" pitchFamily="50" charset="-127"/>
                <a:ea typeface="+mn-ea"/>
              </a:endParaRPr>
            </a:p>
          </p:txBody>
        </p:sp>
        <p:sp>
          <p:nvSpPr>
            <p:cNvPr id="1036" name="Rectangle 12"/>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p:spPr>
          <p:txBody>
            <a:bodyPr wrap="none" anchor="ctr"/>
            <a:lstStyle/>
            <a:p>
              <a:pPr algn="ctr">
                <a:defRPr/>
              </a:pPr>
              <a:endParaRPr kumimoji="1" lang="ru-RU" sz="2400">
                <a:latin typeface="굴림" pitchFamily="50" charset="-127"/>
                <a:ea typeface="+mn-ea"/>
              </a:endParaRPr>
            </a:p>
          </p:txBody>
        </p:sp>
        <p:sp>
          <p:nvSpPr>
            <p:cNvPr id="1037" name="Rectangle 13"/>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p:spPr>
          <p:txBody>
            <a:bodyPr wrap="none" anchor="ctr"/>
            <a:lstStyle/>
            <a:p>
              <a:pPr algn="ctr">
                <a:defRPr/>
              </a:pPr>
              <a:endParaRPr kumimoji="1" lang="ru-RU" sz="2400">
                <a:latin typeface="굴림" pitchFamily="50" charset="-127"/>
                <a:ea typeface="+mn-ea"/>
              </a:endParaRPr>
            </a:p>
          </p:txBody>
        </p:sp>
        <p:sp>
          <p:nvSpPr>
            <p:cNvPr id="1038" name="Rectangle 14"/>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p:spPr>
          <p:txBody>
            <a:bodyPr wrap="none" anchor="ctr"/>
            <a:lstStyle/>
            <a:p>
              <a:pPr algn="ctr">
                <a:defRPr/>
              </a:pPr>
              <a:endParaRPr kumimoji="1" lang="ru-RU" sz="2400">
                <a:latin typeface="굴림" pitchFamily="50" charset="-127"/>
                <a:ea typeface="+mn-ea"/>
              </a:endParaRPr>
            </a:p>
          </p:txBody>
        </p:sp>
        <p:sp>
          <p:nvSpPr>
            <p:cNvPr id="1039" name="Rectangle 15"/>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p:spPr>
          <p:txBody>
            <a:bodyPr wrap="none" anchor="ctr"/>
            <a:lstStyle/>
            <a:p>
              <a:pPr algn="ctr">
                <a:defRPr/>
              </a:pPr>
              <a:endParaRPr kumimoji="1" lang="ru-RU" sz="2400">
                <a:latin typeface="굴림" pitchFamily="50" charset="-127"/>
                <a:ea typeface="+mn-ea"/>
              </a:endParaRPr>
            </a:p>
          </p:txBody>
        </p:sp>
        <p:sp>
          <p:nvSpPr>
            <p:cNvPr id="1040" name="Rectangle 16"/>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p:spPr>
          <p:txBody>
            <a:bodyPr wrap="none" anchor="ctr"/>
            <a:lstStyle/>
            <a:p>
              <a:pPr algn="ctr">
                <a:defRPr/>
              </a:pPr>
              <a:endParaRPr kumimoji="1" lang="ru-RU" sz="2400">
                <a:latin typeface="굴림" pitchFamily="50" charset="-127"/>
                <a:ea typeface="+mn-ea"/>
              </a:endParaRPr>
            </a:p>
          </p:txBody>
        </p:sp>
        <p:sp>
          <p:nvSpPr>
            <p:cNvPr id="1041" name="Rectangle 17"/>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p:spPr>
          <p:txBody>
            <a:bodyPr wrap="none" anchor="ctr"/>
            <a:lstStyle/>
            <a:p>
              <a:pPr algn="ctr">
                <a:defRPr/>
              </a:pPr>
              <a:endParaRPr kumimoji="1" lang="ru-RU" sz="2400">
                <a:latin typeface="굴림" pitchFamily="50" charset="-127"/>
                <a:ea typeface="+mn-ea"/>
              </a:endParaRPr>
            </a:p>
          </p:txBody>
        </p:sp>
        <p:sp>
          <p:nvSpPr>
            <p:cNvPr id="1042" name="Rectangle 18"/>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p:spPr>
          <p:txBody>
            <a:bodyPr wrap="none" anchor="ctr"/>
            <a:lstStyle/>
            <a:p>
              <a:pPr algn="ctr">
                <a:defRPr/>
              </a:pPr>
              <a:endParaRPr kumimoji="1" lang="ru-RU" sz="2400">
                <a:latin typeface="굴림" pitchFamily="50" charset="-127"/>
                <a:ea typeface="+mn-ea"/>
              </a:endParaRPr>
            </a:p>
          </p:txBody>
        </p:sp>
        <p:sp>
          <p:nvSpPr>
            <p:cNvPr id="1043" name="Line 19"/>
            <p:cNvSpPr>
              <a:spLocks noChangeShapeType="1"/>
            </p:cNvSpPr>
            <p:nvPr/>
          </p:nvSpPr>
          <p:spPr bwMode="auto">
            <a:xfrm flipV="1">
              <a:off x="288" y="192"/>
              <a:ext cx="0" cy="4128"/>
            </a:xfrm>
            <a:prstGeom prst="line">
              <a:avLst/>
            </a:prstGeom>
            <a:noFill/>
            <a:ln w="76200">
              <a:solidFill>
                <a:srgbClr val="808080"/>
              </a:solidFill>
              <a:round/>
              <a:headEnd/>
              <a:tailEnd/>
            </a:ln>
            <a:effectLst/>
          </p:spPr>
          <p:txBody>
            <a:bodyPr wrap="none" anchor="ctr"/>
            <a:lstStyle/>
            <a:p>
              <a:pPr>
                <a:defRPr/>
              </a:pPr>
              <a:endParaRPr lang="en-US">
                <a:latin typeface="Century Gothic" pitchFamily="34" charset="0"/>
                <a:ea typeface="+mn-ea"/>
              </a:endParaRPr>
            </a:p>
          </p:txBody>
        </p:sp>
        <p:sp>
          <p:nvSpPr>
            <p:cNvPr id="1044" name="Line 20"/>
            <p:cNvSpPr>
              <a:spLocks noChangeShapeType="1"/>
            </p:cNvSpPr>
            <p:nvPr/>
          </p:nvSpPr>
          <p:spPr bwMode="auto">
            <a:xfrm>
              <a:off x="288" y="4224"/>
              <a:ext cx="5472" cy="0"/>
            </a:xfrm>
            <a:prstGeom prst="line">
              <a:avLst/>
            </a:prstGeom>
            <a:noFill/>
            <a:ln w="57150">
              <a:solidFill>
                <a:srgbClr val="808080"/>
              </a:solidFill>
              <a:round/>
              <a:headEnd/>
              <a:tailEnd/>
            </a:ln>
            <a:effectLst/>
          </p:spPr>
          <p:txBody>
            <a:bodyPr wrap="none" anchor="ctr"/>
            <a:lstStyle/>
            <a:p>
              <a:pPr>
                <a:defRPr/>
              </a:pPr>
              <a:endParaRPr lang="en-US">
                <a:latin typeface="Century Gothic" pitchFamily="34" charset="0"/>
                <a:ea typeface="+mn-ea"/>
              </a:endParaRPr>
            </a:p>
          </p:txBody>
        </p:sp>
        <p:sp>
          <p:nvSpPr>
            <p:cNvPr id="1045" name="Line 21"/>
            <p:cNvSpPr>
              <a:spLocks noChangeShapeType="1"/>
            </p:cNvSpPr>
            <p:nvPr/>
          </p:nvSpPr>
          <p:spPr bwMode="auto">
            <a:xfrm flipV="1">
              <a:off x="5520" y="0"/>
              <a:ext cx="0" cy="4224"/>
            </a:xfrm>
            <a:prstGeom prst="line">
              <a:avLst/>
            </a:prstGeom>
            <a:noFill/>
            <a:ln w="57150">
              <a:solidFill>
                <a:srgbClr val="808080"/>
              </a:solidFill>
              <a:round/>
              <a:headEnd/>
              <a:tailEnd/>
            </a:ln>
            <a:effectLst/>
          </p:spPr>
          <p:txBody>
            <a:bodyPr wrap="none" anchor="ctr"/>
            <a:lstStyle/>
            <a:p>
              <a:pPr>
                <a:defRPr/>
              </a:pPr>
              <a:endParaRPr lang="en-US">
                <a:latin typeface="Century Gothic" pitchFamily="34" charset="0"/>
                <a:ea typeface="+mn-ea"/>
              </a:endParaRPr>
            </a:p>
          </p:txBody>
        </p:sp>
        <p:sp>
          <p:nvSpPr>
            <p:cNvPr id="1046" name="Line 22"/>
            <p:cNvSpPr>
              <a:spLocks noChangeShapeType="1"/>
            </p:cNvSpPr>
            <p:nvPr/>
          </p:nvSpPr>
          <p:spPr bwMode="auto">
            <a:xfrm>
              <a:off x="0" y="192"/>
              <a:ext cx="5760" cy="0"/>
            </a:xfrm>
            <a:prstGeom prst="line">
              <a:avLst/>
            </a:prstGeom>
            <a:noFill/>
            <a:ln w="38100">
              <a:solidFill>
                <a:srgbClr val="808080"/>
              </a:solidFill>
              <a:round/>
              <a:headEnd/>
              <a:tailEnd/>
            </a:ln>
            <a:effectLst/>
          </p:spPr>
          <p:txBody>
            <a:bodyPr wrap="none" anchor="ctr"/>
            <a:lstStyle/>
            <a:p>
              <a:pPr>
                <a:defRPr/>
              </a:pPr>
              <a:endParaRPr lang="en-US">
                <a:latin typeface="Century Gothic" pitchFamily="34" charset="0"/>
                <a:ea typeface="+mn-ea"/>
              </a:endParaRPr>
            </a:p>
          </p:txBody>
        </p:sp>
        <p:sp>
          <p:nvSpPr>
            <p:cNvPr id="1047" name="Line 23"/>
            <p:cNvSpPr>
              <a:spLocks noChangeShapeType="1"/>
            </p:cNvSpPr>
            <p:nvPr/>
          </p:nvSpPr>
          <p:spPr bwMode="auto">
            <a:xfrm flipH="1">
              <a:off x="3600" y="288"/>
              <a:ext cx="2160" cy="0"/>
            </a:xfrm>
            <a:prstGeom prst="line">
              <a:avLst/>
            </a:prstGeom>
            <a:noFill/>
            <a:ln w="19050">
              <a:solidFill>
                <a:srgbClr val="808080"/>
              </a:solidFill>
              <a:round/>
              <a:headEnd/>
              <a:tailEnd/>
            </a:ln>
            <a:effectLst/>
          </p:spPr>
          <p:txBody>
            <a:bodyPr wrap="none" anchor="ctr"/>
            <a:lstStyle/>
            <a:p>
              <a:pPr>
                <a:defRPr/>
              </a:pPr>
              <a:endParaRPr lang="en-US">
                <a:latin typeface="Century Gothic" pitchFamily="34" charset="0"/>
                <a:ea typeface="+mn-ea"/>
              </a:endParaRPr>
            </a:p>
          </p:txBody>
        </p:sp>
        <p:sp>
          <p:nvSpPr>
            <p:cNvPr id="1048" name="Line 24"/>
            <p:cNvSpPr>
              <a:spLocks noChangeShapeType="1"/>
            </p:cNvSpPr>
            <p:nvPr/>
          </p:nvSpPr>
          <p:spPr bwMode="auto">
            <a:xfrm flipV="1">
              <a:off x="3600" y="0"/>
              <a:ext cx="0" cy="288"/>
            </a:xfrm>
            <a:prstGeom prst="line">
              <a:avLst/>
            </a:prstGeom>
            <a:noFill/>
            <a:ln w="19050">
              <a:solidFill>
                <a:srgbClr val="808080"/>
              </a:solidFill>
              <a:round/>
              <a:headEnd/>
              <a:tailEnd/>
            </a:ln>
            <a:effectLst/>
          </p:spPr>
          <p:txBody>
            <a:bodyPr wrap="none" anchor="ctr"/>
            <a:lstStyle/>
            <a:p>
              <a:pPr>
                <a:defRPr/>
              </a:pPr>
              <a:endParaRPr lang="en-US">
                <a:latin typeface="Century Gothic" pitchFamily="34" charset="0"/>
                <a:ea typeface="+mn-ea"/>
              </a:endParaRPr>
            </a:p>
          </p:txBody>
        </p:sp>
        <p:sp>
          <p:nvSpPr>
            <p:cNvPr id="1049" name="Line 25"/>
            <p:cNvSpPr>
              <a:spLocks noChangeShapeType="1"/>
            </p:cNvSpPr>
            <p:nvPr/>
          </p:nvSpPr>
          <p:spPr bwMode="auto">
            <a:xfrm>
              <a:off x="5520" y="1248"/>
              <a:ext cx="240" cy="0"/>
            </a:xfrm>
            <a:prstGeom prst="line">
              <a:avLst/>
            </a:prstGeom>
            <a:noFill/>
            <a:ln w="28575">
              <a:solidFill>
                <a:schemeClr val="tx1"/>
              </a:solidFill>
              <a:round/>
              <a:headEnd/>
              <a:tailEnd/>
            </a:ln>
            <a:effectLst/>
          </p:spPr>
          <p:txBody>
            <a:bodyPr wrap="none" anchor="ctr"/>
            <a:lstStyle/>
            <a:p>
              <a:pPr>
                <a:defRPr/>
              </a:pPr>
              <a:endParaRPr lang="en-US">
                <a:latin typeface="Century Gothic" pitchFamily="34" charset="0"/>
                <a:ea typeface="+mn-ea"/>
              </a:endParaRPr>
            </a:p>
          </p:txBody>
        </p:sp>
        <p:sp>
          <p:nvSpPr>
            <p:cNvPr id="1050" name="Line 26"/>
            <p:cNvSpPr>
              <a:spLocks noChangeShapeType="1"/>
            </p:cNvSpPr>
            <p:nvPr/>
          </p:nvSpPr>
          <p:spPr bwMode="auto">
            <a:xfrm>
              <a:off x="624" y="0"/>
              <a:ext cx="0" cy="672"/>
            </a:xfrm>
            <a:prstGeom prst="line">
              <a:avLst/>
            </a:prstGeom>
            <a:noFill/>
            <a:ln w="19050">
              <a:solidFill>
                <a:srgbClr val="808080"/>
              </a:solidFill>
              <a:round/>
              <a:headEnd/>
              <a:tailEnd/>
            </a:ln>
            <a:effectLst/>
          </p:spPr>
          <p:txBody>
            <a:bodyPr wrap="none" anchor="ctr"/>
            <a:lstStyle/>
            <a:p>
              <a:pPr>
                <a:defRPr/>
              </a:pPr>
              <a:endParaRPr lang="en-US">
                <a:latin typeface="Century Gothic" pitchFamily="34" charset="0"/>
                <a:ea typeface="+mn-ea"/>
              </a:endParaRPr>
            </a:p>
          </p:txBody>
        </p:sp>
        <p:sp>
          <p:nvSpPr>
            <p:cNvPr id="1051" name="Line 27"/>
            <p:cNvSpPr>
              <a:spLocks noChangeShapeType="1"/>
            </p:cNvSpPr>
            <p:nvPr/>
          </p:nvSpPr>
          <p:spPr bwMode="auto">
            <a:xfrm flipH="1">
              <a:off x="0" y="672"/>
              <a:ext cx="624" cy="0"/>
            </a:xfrm>
            <a:prstGeom prst="line">
              <a:avLst/>
            </a:prstGeom>
            <a:noFill/>
            <a:ln w="28575">
              <a:solidFill>
                <a:srgbClr val="808080"/>
              </a:solidFill>
              <a:round/>
              <a:headEnd/>
              <a:tailEnd/>
            </a:ln>
            <a:effectLst/>
          </p:spPr>
          <p:txBody>
            <a:bodyPr wrap="none" anchor="ctr"/>
            <a:lstStyle/>
            <a:p>
              <a:pPr>
                <a:defRPr/>
              </a:pPr>
              <a:endParaRPr lang="en-US">
                <a:latin typeface="Century Gothic" pitchFamily="34" charset="0"/>
                <a:ea typeface="+mn-ea"/>
              </a:endParaRPr>
            </a:p>
          </p:txBody>
        </p:sp>
        <p:sp>
          <p:nvSpPr>
            <p:cNvPr id="1052" name="Line 28"/>
            <p:cNvSpPr>
              <a:spLocks noChangeShapeType="1"/>
            </p:cNvSpPr>
            <p:nvPr/>
          </p:nvSpPr>
          <p:spPr bwMode="auto">
            <a:xfrm flipV="1">
              <a:off x="1680" y="3936"/>
              <a:ext cx="0" cy="384"/>
            </a:xfrm>
            <a:prstGeom prst="line">
              <a:avLst/>
            </a:prstGeom>
            <a:noFill/>
            <a:ln w="19050">
              <a:solidFill>
                <a:srgbClr val="808080"/>
              </a:solidFill>
              <a:round/>
              <a:headEnd/>
              <a:tailEnd/>
            </a:ln>
            <a:effectLst/>
          </p:spPr>
          <p:txBody>
            <a:bodyPr wrap="none" anchor="ctr"/>
            <a:lstStyle/>
            <a:p>
              <a:pPr>
                <a:defRPr/>
              </a:pPr>
              <a:endParaRPr lang="en-US">
                <a:latin typeface="Century Gothic" pitchFamily="34" charset="0"/>
                <a:ea typeface="+mn-ea"/>
              </a:endParaRPr>
            </a:p>
          </p:txBody>
        </p:sp>
        <p:sp>
          <p:nvSpPr>
            <p:cNvPr id="1053" name="Line 29"/>
            <p:cNvSpPr>
              <a:spLocks noChangeShapeType="1"/>
            </p:cNvSpPr>
            <p:nvPr/>
          </p:nvSpPr>
          <p:spPr bwMode="auto">
            <a:xfrm>
              <a:off x="1680" y="3936"/>
              <a:ext cx="4080" cy="0"/>
            </a:xfrm>
            <a:prstGeom prst="line">
              <a:avLst/>
            </a:prstGeom>
            <a:noFill/>
            <a:ln w="19050">
              <a:solidFill>
                <a:srgbClr val="808080"/>
              </a:solidFill>
              <a:round/>
              <a:headEnd/>
              <a:tailEnd/>
            </a:ln>
            <a:effectLst/>
          </p:spPr>
          <p:txBody>
            <a:bodyPr wrap="none" anchor="ctr"/>
            <a:lstStyle/>
            <a:p>
              <a:pPr>
                <a:defRPr/>
              </a:pPr>
              <a:endParaRPr lang="en-US">
                <a:latin typeface="Century Gothic" pitchFamily="34" charset="0"/>
                <a:ea typeface="+mn-ea"/>
              </a:endParaRPr>
            </a:p>
          </p:txBody>
        </p:sp>
        <p:sp>
          <p:nvSpPr>
            <p:cNvPr id="1054" name="Line 30"/>
            <p:cNvSpPr>
              <a:spLocks noChangeShapeType="1"/>
            </p:cNvSpPr>
            <p:nvPr/>
          </p:nvSpPr>
          <p:spPr bwMode="auto">
            <a:xfrm flipH="1">
              <a:off x="0" y="3312"/>
              <a:ext cx="288" cy="0"/>
            </a:xfrm>
            <a:prstGeom prst="line">
              <a:avLst/>
            </a:prstGeom>
            <a:noFill/>
            <a:ln w="28575">
              <a:solidFill>
                <a:srgbClr val="808080"/>
              </a:solidFill>
              <a:round/>
              <a:headEnd/>
              <a:tailEnd/>
            </a:ln>
            <a:effectLst/>
          </p:spPr>
          <p:txBody>
            <a:bodyPr wrap="none" anchor="ctr"/>
            <a:lstStyle/>
            <a:p>
              <a:pPr>
                <a:defRPr/>
              </a:pPr>
              <a:endParaRPr lang="en-US">
                <a:latin typeface="Century Gothic" pitchFamily="34" charset="0"/>
                <a:ea typeface="+mn-ea"/>
              </a:endParaRPr>
            </a:p>
          </p:txBody>
        </p:sp>
        <p:sp>
          <p:nvSpPr>
            <p:cNvPr id="1055" name="Line 31"/>
            <p:cNvSpPr>
              <a:spLocks noChangeShapeType="1"/>
            </p:cNvSpPr>
            <p:nvPr/>
          </p:nvSpPr>
          <p:spPr bwMode="auto">
            <a:xfrm flipH="1">
              <a:off x="0" y="3408"/>
              <a:ext cx="288" cy="0"/>
            </a:xfrm>
            <a:prstGeom prst="line">
              <a:avLst/>
            </a:prstGeom>
            <a:noFill/>
            <a:ln w="28575">
              <a:solidFill>
                <a:srgbClr val="808080"/>
              </a:solidFill>
              <a:round/>
              <a:headEnd/>
              <a:tailEnd/>
            </a:ln>
            <a:effectLst/>
          </p:spPr>
          <p:txBody>
            <a:bodyPr wrap="none" anchor="ctr"/>
            <a:lstStyle/>
            <a:p>
              <a:pPr>
                <a:defRPr/>
              </a:pPr>
              <a:endParaRPr lang="en-US">
                <a:latin typeface="Century Gothic" pitchFamily="34" charset="0"/>
                <a:ea typeface="+mn-ea"/>
              </a:endParaRPr>
            </a:p>
          </p:txBody>
        </p:sp>
      </p:grpSp>
      <p:sp>
        <p:nvSpPr>
          <p:cNvPr id="1027" name="Rectangle 2"/>
          <p:cNvSpPr>
            <a:spLocks noGrp="1" noChangeArrowheads="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2" name="Rectangle 4"/>
          <p:cNvSpPr>
            <a:spLocks noGrp="1" noChangeArrowheads="1"/>
          </p:cNvSpPr>
          <p:nvPr>
            <p:ph type="dt" sz="half" idx="2"/>
          </p:nvPr>
        </p:nvSpPr>
        <p:spPr bwMode="auto">
          <a:xfrm>
            <a:off x="457200" y="6264275"/>
            <a:ext cx="2133600" cy="384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solidFill>
                  <a:schemeClr val="bg2"/>
                </a:solidFill>
                <a:latin typeface="Century Gothic" pitchFamily="34" charset="0"/>
                <a:ea typeface="+mn-ea"/>
              </a:defRPr>
            </a:lvl1pPr>
          </a:lstStyle>
          <a:p>
            <a:pPr>
              <a:defRPr/>
            </a:pPr>
            <a:endParaRPr lang="ru-RU"/>
          </a:p>
        </p:txBody>
      </p:sp>
      <p:sp>
        <p:nvSpPr>
          <p:cNvPr id="1029" name="Rectangle 5"/>
          <p:cNvSpPr>
            <a:spLocks noGrp="1" noChangeArrowheads="1"/>
          </p:cNvSpPr>
          <p:nvPr>
            <p:ph type="ftr" sz="quarter" idx="3"/>
          </p:nvPr>
        </p:nvSpPr>
        <p:spPr bwMode="auto">
          <a:xfrm>
            <a:off x="3124200" y="6264275"/>
            <a:ext cx="2895600" cy="384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solidFill>
                  <a:schemeClr val="bg2"/>
                </a:solidFill>
                <a:latin typeface="Century Gothic" pitchFamily="34" charset="0"/>
                <a:ea typeface="+mn-ea"/>
              </a:defRPr>
            </a:lvl1pPr>
          </a:lstStyle>
          <a:p>
            <a:pPr>
              <a:defRPr/>
            </a:pPr>
            <a:endParaRPr lang="ru-RU"/>
          </a:p>
        </p:txBody>
      </p:sp>
      <p:sp>
        <p:nvSpPr>
          <p:cNvPr id="1030" name="Rectangle 6"/>
          <p:cNvSpPr>
            <a:spLocks noGrp="1" noChangeArrowheads="1"/>
          </p:cNvSpPr>
          <p:nvPr>
            <p:ph type="sldNum" sz="quarter" idx="4"/>
          </p:nvPr>
        </p:nvSpPr>
        <p:spPr bwMode="auto">
          <a:xfrm>
            <a:off x="6553200" y="6267450"/>
            <a:ext cx="2133600" cy="384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bg2"/>
                </a:solidFill>
              </a:defRPr>
            </a:lvl1pPr>
          </a:lstStyle>
          <a:p>
            <a:fld id="{F995E8A7-EACF-2B42-8C6D-F53F13730B09}"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1" fontAlgn="base" hangingPunct="1">
        <a:spcBef>
          <a:spcPct val="0"/>
        </a:spcBef>
        <a:spcAft>
          <a:spcPct val="0"/>
        </a:spcAft>
        <a:defRPr sz="4000">
          <a:solidFill>
            <a:schemeClr val="bg2"/>
          </a:solidFill>
          <a:latin typeface="+mj-lt"/>
          <a:ea typeface="Arial" charset="0"/>
          <a:cs typeface="+mj-cs"/>
        </a:defRPr>
      </a:lvl1pPr>
      <a:lvl2pPr algn="ctr" rtl="0" eaLnBrk="1" fontAlgn="base" hangingPunct="1">
        <a:spcBef>
          <a:spcPct val="0"/>
        </a:spcBef>
        <a:spcAft>
          <a:spcPct val="0"/>
        </a:spcAft>
        <a:defRPr sz="4000">
          <a:solidFill>
            <a:schemeClr val="bg2"/>
          </a:solidFill>
          <a:latin typeface="Century Gothic" pitchFamily="34" charset="0"/>
          <a:ea typeface="Arial" charset="0"/>
        </a:defRPr>
      </a:lvl2pPr>
      <a:lvl3pPr algn="ctr" rtl="0" eaLnBrk="1" fontAlgn="base" hangingPunct="1">
        <a:spcBef>
          <a:spcPct val="0"/>
        </a:spcBef>
        <a:spcAft>
          <a:spcPct val="0"/>
        </a:spcAft>
        <a:defRPr sz="4000">
          <a:solidFill>
            <a:schemeClr val="bg2"/>
          </a:solidFill>
          <a:latin typeface="Century Gothic" pitchFamily="34" charset="0"/>
          <a:ea typeface="Arial" charset="0"/>
        </a:defRPr>
      </a:lvl3pPr>
      <a:lvl4pPr algn="ctr" rtl="0" eaLnBrk="1" fontAlgn="base" hangingPunct="1">
        <a:spcBef>
          <a:spcPct val="0"/>
        </a:spcBef>
        <a:spcAft>
          <a:spcPct val="0"/>
        </a:spcAft>
        <a:defRPr sz="4000">
          <a:solidFill>
            <a:schemeClr val="bg2"/>
          </a:solidFill>
          <a:latin typeface="Century Gothic" pitchFamily="34" charset="0"/>
          <a:ea typeface="Arial" charset="0"/>
        </a:defRPr>
      </a:lvl4pPr>
      <a:lvl5pPr algn="ctr" rtl="0" eaLnBrk="1" fontAlgn="base" hangingPunct="1">
        <a:spcBef>
          <a:spcPct val="0"/>
        </a:spcBef>
        <a:spcAft>
          <a:spcPct val="0"/>
        </a:spcAft>
        <a:defRPr sz="4000">
          <a:solidFill>
            <a:schemeClr val="bg2"/>
          </a:solidFill>
          <a:latin typeface="Century Gothic" pitchFamily="34" charset="0"/>
          <a:ea typeface="Arial"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p:titleStyle>
    <p:bodyStyle>
      <a:lvl1pPr marL="342900" indent="-342900" algn="l" rtl="0" eaLnBrk="1" fontAlgn="base" hangingPunct="1">
        <a:spcBef>
          <a:spcPct val="20000"/>
        </a:spcBef>
        <a:spcAft>
          <a:spcPct val="0"/>
        </a:spcAft>
        <a:buClr>
          <a:schemeClr val="tx1"/>
        </a:buClr>
        <a:buFont typeface="Century Gothic" charset="0"/>
        <a:buChar char="□"/>
        <a:defRPr sz="3200">
          <a:solidFill>
            <a:schemeClr val="bg2"/>
          </a:solidFill>
          <a:latin typeface="+mn-lt"/>
          <a:ea typeface="Arial" charset="0"/>
          <a:cs typeface="+mn-cs"/>
        </a:defRPr>
      </a:lvl1pPr>
      <a:lvl2pPr marL="742950" indent="-285750" algn="l" rtl="0" eaLnBrk="1" fontAlgn="base" hangingPunct="1">
        <a:spcBef>
          <a:spcPct val="20000"/>
        </a:spcBef>
        <a:spcAft>
          <a:spcPct val="0"/>
        </a:spcAft>
        <a:buClr>
          <a:schemeClr val="tx1"/>
        </a:buClr>
        <a:buFont typeface="Century Gothic" charset="0"/>
        <a:buChar char="□"/>
        <a:defRPr sz="2800">
          <a:solidFill>
            <a:schemeClr val="bg2"/>
          </a:solidFill>
          <a:latin typeface="+mn-lt"/>
          <a:ea typeface="Arial" charset="0"/>
        </a:defRPr>
      </a:lvl2pPr>
      <a:lvl3pPr marL="1143000" indent="-228600" algn="l" rtl="0" eaLnBrk="1" fontAlgn="base" hangingPunct="1">
        <a:spcBef>
          <a:spcPct val="20000"/>
        </a:spcBef>
        <a:spcAft>
          <a:spcPct val="0"/>
        </a:spcAft>
        <a:buClr>
          <a:schemeClr val="tx1"/>
        </a:buClr>
        <a:buFont typeface="Century Gothic" charset="0"/>
        <a:buChar char="□"/>
        <a:defRPr sz="2400">
          <a:solidFill>
            <a:schemeClr val="bg2"/>
          </a:solidFill>
          <a:latin typeface="+mn-lt"/>
          <a:ea typeface="Arial" charset="0"/>
        </a:defRPr>
      </a:lvl3pPr>
      <a:lvl4pPr marL="1600200" indent="-228600" algn="l" rtl="0" eaLnBrk="1" fontAlgn="base" hangingPunct="1">
        <a:spcBef>
          <a:spcPct val="20000"/>
        </a:spcBef>
        <a:spcAft>
          <a:spcPct val="0"/>
        </a:spcAft>
        <a:buClr>
          <a:schemeClr val="tx1"/>
        </a:buClr>
        <a:buFont typeface="Century Gothic" charset="0"/>
        <a:buChar char="□"/>
        <a:defRPr sz="2000">
          <a:solidFill>
            <a:schemeClr val="bg2"/>
          </a:solidFill>
          <a:latin typeface="+mn-lt"/>
          <a:ea typeface="Arial" charset="0"/>
        </a:defRPr>
      </a:lvl4pPr>
      <a:lvl5pPr marL="2057400" indent="-228600" algn="l" rtl="0" eaLnBrk="1" fontAlgn="base" hangingPunct="1">
        <a:spcBef>
          <a:spcPct val="20000"/>
        </a:spcBef>
        <a:spcAft>
          <a:spcPct val="0"/>
        </a:spcAft>
        <a:buClr>
          <a:schemeClr val="tx1"/>
        </a:buClr>
        <a:buFont typeface="Century Gothic" charset="0"/>
        <a:buChar char="□"/>
        <a:defRPr sz="2000">
          <a:solidFill>
            <a:schemeClr val="bg2"/>
          </a:solidFill>
          <a:latin typeface="+mn-lt"/>
          <a:ea typeface="Arial" charset="0"/>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457200"/>
            <a:ext cx="7772400" cy="3352800"/>
          </a:xfrm>
        </p:spPr>
        <p:txBody>
          <a:bodyPr/>
          <a:lstStyle/>
          <a:p>
            <a:r>
              <a:rPr lang="ru-RU" sz="1200" dirty="0" smtClean="0">
                <a:solidFill>
                  <a:srgbClr val="000000"/>
                </a:solidFill>
                <a:latin typeface="Times New Roman"/>
                <a:cs typeface="Times New Roman"/>
              </a:rPr>
              <a:t>»</a:t>
            </a:r>
            <a:r>
              <a:rPr lang="ru-RU" sz="1200" dirty="0">
                <a:solidFill>
                  <a:srgbClr val="000000"/>
                </a:solidFill>
                <a:latin typeface="Times New Roman"/>
                <a:cs typeface="Times New Roman"/>
              </a:rPr>
              <a:t/>
            </a:r>
            <a:br>
              <a:rPr lang="ru-RU" sz="1200" dirty="0">
                <a:solidFill>
                  <a:srgbClr val="000000"/>
                </a:solidFill>
                <a:latin typeface="Times New Roman"/>
                <a:cs typeface="Times New Roman"/>
              </a:rPr>
            </a:br>
            <a:r>
              <a:rPr lang="ru-RU" sz="1200" dirty="0" smtClean="0">
                <a:latin typeface="Times New Roman"/>
                <a:cs typeface="Times New Roman"/>
              </a:rPr>
              <a:t/>
            </a:r>
            <a:br>
              <a:rPr lang="ru-RU" sz="1200" dirty="0" smtClean="0">
                <a:latin typeface="Times New Roman"/>
                <a:cs typeface="Times New Roman"/>
              </a:rPr>
            </a:br>
            <a:r>
              <a:rPr lang="ru-RU" sz="1200" dirty="0">
                <a:latin typeface="Times New Roman"/>
                <a:cs typeface="Times New Roman"/>
              </a:rPr>
              <a:t/>
            </a:r>
            <a:br>
              <a:rPr lang="ru-RU" sz="1200" dirty="0">
                <a:latin typeface="Times New Roman"/>
                <a:cs typeface="Times New Roman"/>
              </a:rPr>
            </a:br>
            <a:r>
              <a:rPr lang="ru-RU" sz="1200" dirty="0" smtClean="0">
                <a:latin typeface="Times New Roman"/>
                <a:cs typeface="Times New Roman"/>
              </a:rPr>
              <a:t/>
            </a:r>
            <a:br>
              <a:rPr lang="ru-RU" sz="1200" dirty="0" smtClean="0">
                <a:latin typeface="Times New Roman"/>
                <a:cs typeface="Times New Roman"/>
              </a:rPr>
            </a:br>
            <a:r>
              <a:rPr lang="ru-RU" sz="1200" dirty="0">
                <a:latin typeface="Times New Roman"/>
                <a:cs typeface="Times New Roman"/>
              </a:rPr>
              <a:t/>
            </a:r>
            <a:br>
              <a:rPr lang="ru-RU" sz="1200" dirty="0">
                <a:latin typeface="Times New Roman"/>
                <a:cs typeface="Times New Roman"/>
              </a:rPr>
            </a:br>
            <a:r>
              <a:rPr lang="ru-RU" sz="2800" b="1" dirty="0" smtClean="0">
                <a:solidFill>
                  <a:srgbClr val="000000"/>
                </a:solidFill>
                <a:latin typeface="Times New Roman"/>
                <a:cs typeface="Times New Roman"/>
              </a:rPr>
              <a:t>«</a:t>
            </a:r>
            <a:r>
              <a:rPr lang="ru-RU" sz="2800" b="1" dirty="0">
                <a:solidFill>
                  <a:srgbClr val="000000"/>
                </a:solidFill>
                <a:latin typeface="Times New Roman"/>
                <a:cs typeface="Times New Roman"/>
              </a:rPr>
              <a:t>Использование нестандартных форм работы на </a:t>
            </a:r>
            <a:r>
              <a:rPr lang="ru-RU" sz="2800" b="1" dirty="0" smtClean="0">
                <a:solidFill>
                  <a:srgbClr val="000000"/>
                </a:solidFill>
                <a:latin typeface="Times New Roman"/>
                <a:cs typeface="Times New Roman"/>
              </a:rPr>
              <a:t>занятиях </a:t>
            </a:r>
            <a:r>
              <a:rPr lang="ru-RU" sz="2800" b="1" dirty="0" smtClean="0">
                <a:solidFill>
                  <a:srgbClr val="000000"/>
                </a:solidFill>
                <a:latin typeface="Times New Roman"/>
                <a:cs typeface="Times New Roman"/>
              </a:rPr>
              <a:t>, </a:t>
            </a:r>
            <a:r>
              <a:rPr lang="ru-RU" sz="2800" b="1" dirty="0">
                <a:solidFill>
                  <a:srgbClr val="000000"/>
                </a:solidFill>
                <a:latin typeface="Times New Roman"/>
                <a:cs typeface="Times New Roman"/>
              </a:rPr>
              <a:t>способствующих эффективности обучения детей с ОВЗ»</a:t>
            </a:r>
            <a:r>
              <a:rPr lang="ru-RU" sz="2800" dirty="0">
                <a:solidFill>
                  <a:srgbClr val="000000"/>
                </a:solidFill>
                <a:latin typeface="Times New Roman"/>
                <a:cs typeface="Times New Roman"/>
              </a:rPr>
              <a:t/>
            </a:r>
            <a:br>
              <a:rPr lang="ru-RU" sz="2800" dirty="0">
                <a:solidFill>
                  <a:srgbClr val="000000"/>
                </a:solidFill>
                <a:latin typeface="Times New Roman"/>
                <a:cs typeface="Times New Roman"/>
              </a:rPr>
            </a:br>
            <a:endParaRPr lang="ru-RU" sz="2800" dirty="0">
              <a:solidFill>
                <a:srgbClr val="000000"/>
              </a:solidFill>
              <a:latin typeface="Times New Roman"/>
              <a:cs typeface="Times New Roman"/>
            </a:endParaRPr>
          </a:p>
        </p:txBody>
      </p:sp>
      <p:sp>
        <p:nvSpPr>
          <p:cNvPr id="3075" name="Subtitle 2"/>
          <p:cNvSpPr>
            <a:spLocks noGrp="1"/>
          </p:cNvSpPr>
          <p:nvPr>
            <p:ph type="subTitle" idx="1"/>
          </p:nvPr>
        </p:nvSpPr>
        <p:spPr>
          <a:xfrm>
            <a:off x="1371600" y="3886200"/>
            <a:ext cx="7162800" cy="2362200"/>
          </a:xfrm>
        </p:spPr>
        <p:txBody>
          <a:bodyPr/>
          <a:lstStyle/>
          <a:p>
            <a:endParaRPr lang="ru-RU" sz="1400" dirty="0">
              <a:solidFill>
                <a:srgbClr val="000000"/>
              </a:solidFill>
              <a:latin typeface="Times New Roman"/>
              <a:cs typeface="Times New Roman"/>
            </a:endParaRPr>
          </a:p>
          <a:p>
            <a:r>
              <a:rPr lang="ru-RU" sz="1400" dirty="0">
                <a:solidFill>
                  <a:srgbClr val="000000"/>
                </a:solidFill>
                <a:latin typeface="Times New Roman"/>
                <a:cs typeface="Times New Roman"/>
              </a:rPr>
              <a:t> </a:t>
            </a:r>
          </a:p>
          <a:p>
            <a:endParaRPr lang="ru-RU" sz="1600" dirty="0" smtClean="0"/>
          </a:p>
          <a:p>
            <a:pPr eaLnBrk="1" hangingPunct="1">
              <a:buFont typeface="Century Gothic" charset="0"/>
              <a:buNone/>
            </a:pPr>
            <a:endParaRPr lang="ru-RU" dirty="0">
              <a:latin typeface="Century Gothic"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90600" y="762000"/>
            <a:ext cx="7543800" cy="2862322"/>
          </a:xfrm>
          <a:prstGeom prst="rect">
            <a:avLst/>
          </a:prstGeom>
        </p:spPr>
        <p:txBody>
          <a:bodyPr wrap="square">
            <a:spAutoFit/>
          </a:bodyPr>
          <a:lstStyle/>
          <a:p>
            <a:pPr algn="just"/>
            <a:r>
              <a:rPr lang="ru-RU" sz="2000" dirty="0">
                <a:latin typeface="Times New Roman"/>
                <a:cs typeface="Times New Roman"/>
              </a:rPr>
              <a:t>Применение  </a:t>
            </a:r>
            <a:r>
              <a:rPr lang="ru-RU" sz="2000" b="1" dirty="0" err="1">
                <a:latin typeface="Times New Roman"/>
                <a:cs typeface="Times New Roman"/>
              </a:rPr>
              <a:t>проектно</a:t>
            </a:r>
            <a:r>
              <a:rPr lang="ru-RU" sz="2000" b="1" dirty="0">
                <a:latin typeface="Times New Roman"/>
                <a:cs typeface="Times New Roman"/>
              </a:rPr>
              <a:t> — исследовательской</a:t>
            </a:r>
            <a:r>
              <a:rPr lang="ru-RU" sz="2000" dirty="0">
                <a:latin typeface="Times New Roman"/>
                <a:cs typeface="Times New Roman"/>
              </a:rPr>
              <a:t> деятельности на уроке окружающего мира позволяет развить активное самостоятельное мышление ребенка и научить его не просто запоминать и воспроизводить знания, которые дает ему школа, а уметь применять их на практике. При подборе темы проекта ориентируюсь на интересы и потребности учащихся, их возможности и личную значимость предстоящей работы, практическую значимость результата работы над </a:t>
            </a:r>
            <a:r>
              <a:rPr lang="ru-RU" sz="2000" dirty="0" smtClean="0">
                <a:latin typeface="Times New Roman"/>
                <a:cs typeface="Times New Roman"/>
              </a:rPr>
              <a:t>проектом (4 класс).</a:t>
            </a:r>
            <a:endParaRPr lang="ru-RU" sz="2000" dirty="0">
              <a:latin typeface="Times New Roman"/>
              <a:cs typeface="Times New Roman"/>
            </a:endParaRPr>
          </a:p>
        </p:txBody>
      </p:sp>
      <p:sp>
        <p:nvSpPr>
          <p:cNvPr id="3" name="Прямоугольник 2"/>
          <p:cNvSpPr/>
          <p:nvPr/>
        </p:nvSpPr>
        <p:spPr>
          <a:xfrm>
            <a:off x="990600" y="3429000"/>
            <a:ext cx="7467600" cy="2246769"/>
          </a:xfrm>
          <a:prstGeom prst="rect">
            <a:avLst/>
          </a:prstGeom>
        </p:spPr>
        <p:txBody>
          <a:bodyPr wrap="square">
            <a:spAutoFit/>
          </a:bodyPr>
          <a:lstStyle/>
          <a:p>
            <a:pPr algn="just"/>
            <a:r>
              <a:rPr lang="ru-RU" sz="2000" b="1" dirty="0">
                <a:latin typeface="Times New Roman"/>
                <a:cs typeface="Times New Roman"/>
              </a:rPr>
              <a:t>На уроках математики</a:t>
            </a:r>
            <a:r>
              <a:rPr lang="ru-RU" sz="2000" dirty="0">
                <a:latin typeface="Times New Roman"/>
                <a:cs typeface="Times New Roman"/>
              </a:rPr>
              <a:t> при проведении уроков – соревнований </a:t>
            </a:r>
            <a:r>
              <a:rPr lang="ru-RU" sz="2000" dirty="0" smtClean="0">
                <a:latin typeface="Times New Roman"/>
                <a:cs typeface="Times New Roman"/>
              </a:rPr>
              <a:t>использую доску (</a:t>
            </a:r>
            <a:r>
              <a:rPr lang="en-US" sz="2000" dirty="0" err="1" smtClean="0">
                <a:latin typeface="Times New Roman"/>
                <a:cs typeface="Times New Roman"/>
              </a:rPr>
              <a:t>twiddla</a:t>
            </a:r>
            <a:r>
              <a:rPr lang="en-US" sz="2000" dirty="0" smtClean="0">
                <a:latin typeface="Times New Roman"/>
                <a:cs typeface="Times New Roman"/>
              </a:rPr>
              <a:t>, pirate pad) </a:t>
            </a:r>
            <a:r>
              <a:rPr lang="ru-RU" sz="2000" dirty="0" smtClean="0">
                <a:latin typeface="Times New Roman"/>
                <a:cs typeface="Times New Roman"/>
              </a:rPr>
              <a:t>. </a:t>
            </a:r>
            <a:r>
              <a:rPr lang="ru-RU" sz="2000" dirty="0">
                <a:latin typeface="Times New Roman"/>
                <a:cs typeface="Times New Roman"/>
              </a:rPr>
              <a:t>Для привлечения внимания и активности учащихся в начале урока провожу устный счёт с элементами игры «Запиши только ответ». Примеры записываю в два столбика по вариантам. После того, как дети записали ответы, </a:t>
            </a:r>
            <a:r>
              <a:rPr lang="ru-RU" sz="2000" dirty="0" smtClean="0">
                <a:latin typeface="Times New Roman"/>
                <a:cs typeface="Times New Roman"/>
              </a:rPr>
              <a:t>проводят </a:t>
            </a:r>
            <a:r>
              <a:rPr lang="ru-RU" sz="2000" dirty="0">
                <a:latin typeface="Times New Roman"/>
                <a:cs typeface="Times New Roman"/>
              </a:rPr>
              <a:t>самопроверку или взаимопроверку. Такой вид работы ученикам нравится, так как они выступают в роли учителя. </a:t>
            </a:r>
          </a:p>
        </p:txBody>
      </p:sp>
    </p:spTree>
    <p:extLst>
      <p:ext uri="{BB962C8B-B14F-4D97-AF65-F5344CB8AC3E}">
        <p14:creationId xmlns:p14="http://schemas.microsoft.com/office/powerpoint/2010/main" val="42257076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90600" y="450274"/>
            <a:ext cx="7467600" cy="6370974"/>
          </a:xfrm>
          <a:prstGeom prst="rect">
            <a:avLst/>
          </a:prstGeom>
        </p:spPr>
        <p:txBody>
          <a:bodyPr wrap="square">
            <a:spAutoFit/>
          </a:bodyPr>
          <a:lstStyle/>
          <a:p>
            <a:pPr algn="just"/>
            <a:r>
              <a:rPr lang="ru-RU" sz="2400" dirty="0">
                <a:latin typeface="Times New Roman"/>
                <a:cs typeface="Times New Roman"/>
              </a:rPr>
              <a:t>Одной из форм познавательной деятельности является </a:t>
            </a:r>
            <a:r>
              <a:rPr lang="ru-RU" sz="2400" b="1" dirty="0">
                <a:latin typeface="Times New Roman"/>
                <a:cs typeface="Times New Roman"/>
              </a:rPr>
              <a:t>игра</a:t>
            </a:r>
            <a:r>
              <a:rPr lang="ru-RU" sz="2400" dirty="0">
                <a:latin typeface="Times New Roman"/>
                <a:cs typeface="Times New Roman"/>
              </a:rPr>
              <a:t>, способствующая развитию и укреплению интереса к математике. </a:t>
            </a:r>
            <a:r>
              <a:rPr lang="ru-RU" sz="2400" b="1" dirty="0">
                <a:latin typeface="Times New Roman"/>
                <a:cs typeface="Times New Roman"/>
              </a:rPr>
              <a:t>Игры на обучении грамоте: </a:t>
            </a:r>
            <a:r>
              <a:rPr lang="ru-RU" sz="2400" dirty="0">
                <a:latin typeface="Times New Roman"/>
                <a:cs typeface="Times New Roman"/>
              </a:rPr>
              <a:t>Где спрятался звук?, Кто больше запомнит слов?, Доскажи словечко, Угадай слово, Слоговой аукцион, Слово рассыпалось, Слоговое лото и др. </a:t>
            </a:r>
          </a:p>
          <a:p>
            <a:pPr algn="just"/>
            <a:r>
              <a:rPr lang="ru-RU" sz="2400" b="1" dirty="0">
                <a:latin typeface="Times New Roman"/>
                <a:cs typeface="Times New Roman"/>
              </a:rPr>
              <a:t>Математика: </a:t>
            </a:r>
            <a:r>
              <a:rPr lang="ru-RU" sz="2400" dirty="0">
                <a:latin typeface="Times New Roman"/>
                <a:cs typeface="Times New Roman"/>
              </a:rPr>
              <a:t>Заселяем домики, Угадай число, Называй-не зевай, Эстафета, Составь фигуру, Составь поезд, Молчанка, Лото, Сосчитай-ка, Найди пару и др.</a:t>
            </a:r>
          </a:p>
          <a:p>
            <a:pPr algn="just"/>
            <a:r>
              <a:rPr lang="ru-RU" sz="2400" b="1" dirty="0">
                <a:latin typeface="Times New Roman"/>
                <a:cs typeface="Times New Roman"/>
              </a:rPr>
              <a:t>Окружающий мир: </a:t>
            </a:r>
            <a:r>
              <a:rPr lang="ru-RU" sz="2400" dirty="0">
                <a:latin typeface="Times New Roman"/>
                <a:cs typeface="Times New Roman"/>
              </a:rPr>
              <a:t>Узнай лист, Что за дерево?, Чьи семена потеряны?, Распредели животных по группам, Кто в группе лишний?, Зажигаем фонарики, Собери пословицу и др.</a:t>
            </a:r>
          </a:p>
          <a:p>
            <a:pPr algn="just"/>
            <a:r>
              <a:rPr lang="ru-RU" sz="2400" dirty="0" smtClean="0">
                <a:latin typeface="Times New Roman"/>
                <a:cs typeface="Times New Roman"/>
              </a:rPr>
              <a:t>Игровые </a:t>
            </a:r>
            <a:r>
              <a:rPr lang="ru-RU" sz="2400" dirty="0">
                <a:latin typeface="Times New Roman"/>
                <a:cs typeface="Times New Roman"/>
              </a:rPr>
              <a:t>приёмы на уроках не только активизируют учащихся, но и меняют стиль общения учителя и ребёнка.</a:t>
            </a:r>
          </a:p>
        </p:txBody>
      </p:sp>
    </p:spTree>
    <p:extLst>
      <p:ext uri="{BB962C8B-B14F-4D97-AF65-F5344CB8AC3E}">
        <p14:creationId xmlns:p14="http://schemas.microsoft.com/office/powerpoint/2010/main" val="448866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14400" y="838200"/>
            <a:ext cx="7391400" cy="5262980"/>
          </a:xfrm>
          <a:prstGeom prst="rect">
            <a:avLst/>
          </a:prstGeom>
        </p:spPr>
        <p:txBody>
          <a:bodyPr wrap="square">
            <a:spAutoFit/>
          </a:bodyPr>
          <a:lstStyle/>
          <a:p>
            <a:pPr algn="ctr"/>
            <a:r>
              <a:rPr lang="ru-RU" sz="2800" b="1" dirty="0" smtClean="0">
                <a:latin typeface="Times New Roman"/>
                <a:cs typeface="Times New Roman"/>
              </a:rPr>
              <a:t>Вывод:</a:t>
            </a:r>
          </a:p>
          <a:p>
            <a:pPr algn="just"/>
            <a:r>
              <a:rPr lang="ru-RU" sz="2800" dirty="0" smtClean="0">
                <a:latin typeface="Times New Roman"/>
                <a:cs typeface="Times New Roman"/>
              </a:rPr>
              <a:t>Таким </a:t>
            </a:r>
            <a:r>
              <a:rPr lang="ru-RU" sz="2800" dirty="0">
                <a:latin typeface="Times New Roman"/>
                <a:cs typeface="Times New Roman"/>
              </a:rPr>
              <a:t>образом, можно сделать вывод, что от умения учителя правильно организовать урок и грамотно выбрать ту или иную форму проведения занятия зависит во многом эффективность учебного процесса.</a:t>
            </a:r>
            <a:br>
              <a:rPr lang="ru-RU" sz="2800" dirty="0">
                <a:latin typeface="Times New Roman"/>
                <a:cs typeface="Times New Roman"/>
              </a:rPr>
            </a:br>
            <a:r>
              <a:rPr lang="ru-RU" sz="2800" dirty="0">
                <a:latin typeface="Times New Roman"/>
                <a:cs typeface="Times New Roman"/>
              </a:rPr>
              <a:t>Нетрадиционные формы проведения уроков дают возможность не только поднять интерес учащихся к изучаемому предмету, но и развивать их творческую самостоятельность, обучать работе с различными источниками знаний. </a:t>
            </a:r>
            <a:r>
              <a:rPr lang="ru-RU" sz="2800" dirty="0" smtClean="0">
                <a:effectLst/>
                <a:latin typeface="Times New Roman"/>
                <a:cs typeface="Times New Roman"/>
              </a:rPr>
              <a:t> </a:t>
            </a:r>
            <a:endParaRPr lang="ru-RU" sz="2800" dirty="0">
              <a:latin typeface="Times New Roman"/>
              <a:cs typeface="Times New Roman"/>
            </a:endParaRPr>
          </a:p>
        </p:txBody>
      </p:sp>
    </p:spTree>
    <p:extLst>
      <p:ext uri="{BB962C8B-B14F-4D97-AF65-F5344CB8AC3E}">
        <p14:creationId xmlns:p14="http://schemas.microsoft.com/office/powerpoint/2010/main" val="1383464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38200" y="762000"/>
            <a:ext cx="7696200" cy="1569660"/>
          </a:xfrm>
          <a:prstGeom prst="rect">
            <a:avLst/>
          </a:prstGeom>
        </p:spPr>
        <p:txBody>
          <a:bodyPr wrap="square">
            <a:spAutoFit/>
          </a:bodyPr>
          <a:lstStyle/>
          <a:p>
            <a:pPr algn="just"/>
            <a:r>
              <a:rPr lang="ru-RU" sz="2400" dirty="0">
                <a:latin typeface="Times New Roman"/>
                <a:cs typeface="Times New Roman"/>
              </a:rPr>
              <a:t>По определению Ивана Павловича Подласова, нетрадиционный (нестандартный) урок – это «импровизированное учебное занятие, имеющее нестандартную (неустановленную) структуру».</a:t>
            </a:r>
          </a:p>
        </p:txBody>
      </p:sp>
      <p:sp>
        <p:nvSpPr>
          <p:cNvPr id="3" name="Прямоугольник 2"/>
          <p:cNvSpPr/>
          <p:nvPr/>
        </p:nvSpPr>
        <p:spPr>
          <a:xfrm>
            <a:off x="838200" y="2362200"/>
            <a:ext cx="7620000" cy="3477875"/>
          </a:xfrm>
          <a:prstGeom prst="rect">
            <a:avLst/>
          </a:prstGeom>
        </p:spPr>
        <p:txBody>
          <a:bodyPr wrap="square">
            <a:spAutoFit/>
          </a:bodyPr>
          <a:lstStyle/>
          <a:p>
            <a:pPr algn="just"/>
            <a:r>
              <a:rPr lang="ru-RU" sz="2000" dirty="0" smtClean="0">
                <a:latin typeface="Times New Roman"/>
                <a:cs typeface="Times New Roman"/>
              </a:rPr>
              <a:t>Как заинтересовать ребят изучением предметов, сделать уроки любимыми, увлекательными?</a:t>
            </a:r>
          </a:p>
          <a:p>
            <a:pPr algn="just"/>
            <a:endParaRPr lang="ru-RU" sz="2000" dirty="0" smtClean="0">
              <a:latin typeface="Times New Roman"/>
              <a:cs typeface="Times New Roman"/>
            </a:endParaRPr>
          </a:p>
          <a:p>
            <a:pPr algn="just"/>
            <a:r>
              <a:rPr lang="ru-RU" sz="2000" dirty="0" smtClean="0">
                <a:latin typeface="Times New Roman"/>
                <a:cs typeface="Times New Roman"/>
              </a:rPr>
              <a:t>Особую актуальность эта проблема приобретает в 1- 4 классах. Главной особенностью для умственно отсталых детей является недоразвитие познавательных интересов, которое выражается в том, что они меньше, чем их нормальные сверстники испытывают потребность в познании. У них на всех этапах процесса познания имеют место элементы недоразвития. В результате чего эти дети получают неполные, а порой и искаженные представления об окружающем мире. </a:t>
            </a:r>
            <a:endParaRPr lang="ru-RU" sz="2000" dirty="0">
              <a:latin typeface="Times New Roman"/>
              <a:cs typeface="Times New Roman"/>
            </a:endParaRPr>
          </a:p>
        </p:txBody>
      </p:sp>
    </p:spTree>
    <p:extLst>
      <p:ext uri="{BB962C8B-B14F-4D97-AF65-F5344CB8AC3E}">
        <p14:creationId xmlns:p14="http://schemas.microsoft.com/office/powerpoint/2010/main" val="3716021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90600" y="609600"/>
            <a:ext cx="7467600" cy="5693867"/>
          </a:xfrm>
          <a:prstGeom prst="rect">
            <a:avLst/>
          </a:prstGeom>
        </p:spPr>
        <p:txBody>
          <a:bodyPr wrap="square">
            <a:spAutoFit/>
          </a:bodyPr>
          <a:lstStyle/>
          <a:p>
            <a:pPr algn="just"/>
            <a:r>
              <a:rPr lang="ru-RU" sz="2800" dirty="0" smtClean="0">
                <a:latin typeface="Times New Roman"/>
                <a:cs typeface="Times New Roman"/>
              </a:rPr>
              <a:t>   </a:t>
            </a:r>
            <a:r>
              <a:rPr lang="ru-RU" sz="2800" b="1" dirty="0" smtClean="0">
                <a:latin typeface="Times New Roman"/>
                <a:cs typeface="Times New Roman"/>
              </a:rPr>
              <a:t>Цель</a:t>
            </a:r>
            <a:r>
              <a:rPr lang="ru-RU" sz="2800" dirty="0" smtClean="0">
                <a:latin typeface="Times New Roman"/>
                <a:cs typeface="Times New Roman"/>
              </a:rPr>
              <a:t> </a:t>
            </a:r>
            <a:r>
              <a:rPr lang="ru-RU" sz="2800" dirty="0">
                <a:latin typeface="Times New Roman"/>
                <a:cs typeface="Times New Roman"/>
              </a:rPr>
              <a:t>нетрадиционных уроков - разнообразить учебную деятельность, что способствуют повышению интеллектуальной активности учащихся, а, следовательно, и эффективности </a:t>
            </a:r>
            <a:r>
              <a:rPr lang="ru-RU" sz="2800" b="1" dirty="0">
                <a:latin typeface="Times New Roman"/>
                <a:cs typeface="Times New Roman"/>
              </a:rPr>
              <a:t>урока</a:t>
            </a:r>
            <a:r>
              <a:rPr lang="ru-RU" sz="2800" dirty="0">
                <a:latin typeface="Times New Roman"/>
                <a:cs typeface="Times New Roman"/>
              </a:rPr>
              <a:t>.</a:t>
            </a:r>
          </a:p>
          <a:p>
            <a:pPr algn="just"/>
            <a:r>
              <a:rPr lang="ru-RU" sz="2800" dirty="0">
                <a:latin typeface="Times New Roman"/>
                <a:cs typeface="Times New Roman"/>
              </a:rPr>
              <a:t>Основные </a:t>
            </a:r>
            <a:r>
              <a:rPr lang="ru-RU" sz="2800" b="1" dirty="0">
                <a:latin typeface="Times New Roman"/>
                <a:cs typeface="Times New Roman"/>
              </a:rPr>
              <a:t>задачи</a:t>
            </a:r>
            <a:r>
              <a:rPr lang="ru-RU" sz="2800" dirty="0">
                <a:latin typeface="Times New Roman"/>
                <a:cs typeface="Times New Roman"/>
              </a:rPr>
              <a:t> каждого урока, в том числе и нестандартного, в контексте введения </a:t>
            </a:r>
            <a:r>
              <a:rPr lang="ru-RU" sz="2800" dirty="0" err="1">
                <a:latin typeface="Times New Roman"/>
                <a:cs typeface="Times New Roman"/>
              </a:rPr>
              <a:t>фгос</a:t>
            </a:r>
            <a:r>
              <a:rPr lang="ru-RU" sz="2800" dirty="0">
                <a:latin typeface="Times New Roman"/>
                <a:cs typeface="Times New Roman"/>
              </a:rPr>
              <a:t> </a:t>
            </a:r>
            <a:r>
              <a:rPr lang="ru-RU" sz="2800" dirty="0" err="1" smtClean="0">
                <a:latin typeface="Times New Roman"/>
                <a:cs typeface="Times New Roman"/>
              </a:rPr>
              <a:t>ноо</a:t>
            </a:r>
            <a:r>
              <a:rPr lang="ru-RU" sz="2800" dirty="0" smtClean="0">
                <a:latin typeface="Times New Roman"/>
                <a:cs typeface="Times New Roman"/>
              </a:rPr>
              <a:t>:</a:t>
            </a:r>
            <a:endParaRPr lang="ru-RU" sz="2800" dirty="0">
              <a:latin typeface="Times New Roman"/>
              <a:cs typeface="Times New Roman"/>
            </a:endParaRPr>
          </a:p>
          <a:p>
            <a:pPr marL="514350" lvl="0" indent="-514350" algn="just">
              <a:buFont typeface="+mj-lt"/>
              <a:buAutoNum type="arabicPeriod"/>
            </a:pPr>
            <a:r>
              <a:rPr lang="ru-RU" sz="2800" dirty="0">
                <a:latin typeface="Times New Roman"/>
                <a:cs typeface="Times New Roman"/>
              </a:rPr>
              <a:t>общекультурное развитие;</a:t>
            </a:r>
          </a:p>
          <a:p>
            <a:pPr marL="514350" lvl="0" indent="-514350" algn="just">
              <a:buFont typeface="+mj-lt"/>
              <a:buAutoNum type="arabicPeriod"/>
            </a:pPr>
            <a:r>
              <a:rPr lang="ru-RU" sz="2800" dirty="0">
                <a:latin typeface="Times New Roman"/>
                <a:cs typeface="Times New Roman"/>
              </a:rPr>
              <a:t>личностное развитие;</a:t>
            </a:r>
          </a:p>
          <a:p>
            <a:pPr marL="514350" lvl="0" indent="-514350" algn="just">
              <a:buFont typeface="+mj-lt"/>
              <a:buAutoNum type="arabicPeriod"/>
            </a:pPr>
            <a:r>
              <a:rPr lang="ru-RU" sz="2800" dirty="0">
                <a:latin typeface="Times New Roman"/>
                <a:cs typeface="Times New Roman"/>
              </a:rPr>
              <a:t>развитие познавательных мотивов, инициативы и интересов учащихся;</a:t>
            </a:r>
          </a:p>
          <a:p>
            <a:pPr marL="514350" lvl="0" indent="-514350" algn="just">
              <a:buFont typeface="+mj-lt"/>
              <a:buAutoNum type="arabicPeriod"/>
            </a:pPr>
            <a:r>
              <a:rPr lang="ru-RU" sz="2800" dirty="0">
                <a:latin typeface="Times New Roman"/>
                <a:cs typeface="Times New Roman"/>
              </a:rPr>
              <a:t>формирование умения учиться;</a:t>
            </a:r>
          </a:p>
          <a:p>
            <a:pPr marL="514350" lvl="0" indent="-514350" algn="just">
              <a:buFont typeface="+mj-lt"/>
              <a:buAutoNum type="arabicPeriod"/>
            </a:pPr>
            <a:r>
              <a:rPr lang="ru-RU" sz="2800" dirty="0">
                <a:latin typeface="Times New Roman"/>
                <a:cs typeface="Times New Roman"/>
              </a:rPr>
              <a:t>развитие коммуникативное компетентности.</a:t>
            </a:r>
          </a:p>
        </p:txBody>
      </p:sp>
    </p:spTree>
    <p:extLst>
      <p:ext uri="{BB962C8B-B14F-4D97-AF65-F5344CB8AC3E}">
        <p14:creationId xmlns:p14="http://schemas.microsoft.com/office/powerpoint/2010/main" val="2784077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38200" y="609600"/>
            <a:ext cx="7620000" cy="6186309"/>
          </a:xfrm>
          <a:prstGeom prst="rect">
            <a:avLst/>
          </a:prstGeom>
        </p:spPr>
        <p:txBody>
          <a:bodyPr wrap="square">
            <a:spAutoFit/>
          </a:bodyPr>
          <a:lstStyle/>
          <a:p>
            <a:pPr algn="ctr"/>
            <a:r>
              <a:rPr lang="ru-RU" sz="2000" b="1" dirty="0" smtClean="0">
                <a:latin typeface="Times New Roman"/>
                <a:cs typeface="Times New Roman"/>
              </a:rPr>
              <a:t>Нетрадиционные уроки можно объединить в следующие группы:</a:t>
            </a:r>
          </a:p>
          <a:p>
            <a:pPr algn="just"/>
            <a:endParaRPr lang="ru-RU" sz="2000" dirty="0" smtClean="0">
              <a:latin typeface="Times New Roman"/>
              <a:cs typeface="Times New Roman"/>
            </a:endParaRPr>
          </a:p>
          <a:p>
            <a:pPr marL="342900" indent="-342900" algn="just">
              <a:buAutoNum type="arabicPeriod"/>
            </a:pPr>
            <a:r>
              <a:rPr lang="ru-RU" sz="2000" b="1" dirty="0" smtClean="0">
                <a:latin typeface="Times New Roman"/>
                <a:cs typeface="Times New Roman"/>
              </a:rPr>
              <a:t>Уроки в форме соревнований и игр</a:t>
            </a:r>
            <a:r>
              <a:rPr lang="ru-RU" sz="2000" dirty="0" smtClean="0">
                <a:latin typeface="Times New Roman"/>
                <a:cs typeface="Times New Roman"/>
              </a:rPr>
              <a:t>: викторина, КВН, конкурс и другие. </a:t>
            </a:r>
          </a:p>
          <a:p>
            <a:pPr algn="just"/>
            <a:r>
              <a:rPr lang="ru-RU" sz="2000" dirty="0" smtClean="0">
                <a:latin typeface="Times New Roman"/>
                <a:cs typeface="Times New Roman"/>
              </a:rPr>
              <a:t>2. </a:t>
            </a:r>
            <a:r>
              <a:rPr lang="ru-RU" sz="2000" b="1" dirty="0" smtClean="0">
                <a:latin typeface="Times New Roman"/>
                <a:cs typeface="Times New Roman"/>
              </a:rPr>
              <a:t>Уроки, напоминающие публичные формы общения</a:t>
            </a:r>
            <a:r>
              <a:rPr lang="ru-RU" sz="2000" dirty="0" smtClean="0">
                <a:latin typeface="Times New Roman"/>
                <a:cs typeface="Times New Roman"/>
              </a:rPr>
              <a:t>: интервью, аукцион, конференция, телепередача и другие.</a:t>
            </a:r>
          </a:p>
          <a:p>
            <a:pPr algn="just"/>
            <a:r>
              <a:rPr lang="ru-RU" sz="2000" dirty="0" smtClean="0">
                <a:latin typeface="Times New Roman"/>
                <a:cs typeface="Times New Roman"/>
              </a:rPr>
              <a:t>3. </a:t>
            </a:r>
            <a:r>
              <a:rPr lang="ru-RU" sz="2000" b="1" dirty="0" smtClean="0">
                <a:latin typeface="Times New Roman"/>
                <a:cs typeface="Times New Roman"/>
              </a:rPr>
              <a:t>Уроки, основанные на имитации деятельности учреждений и организаций</a:t>
            </a:r>
            <a:r>
              <a:rPr lang="ru-RU" sz="2000" dirty="0" smtClean="0">
                <a:latin typeface="Times New Roman"/>
                <a:cs typeface="Times New Roman"/>
              </a:rPr>
              <a:t>: суд, следствие.</a:t>
            </a:r>
          </a:p>
          <a:p>
            <a:pPr algn="just"/>
            <a:r>
              <a:rPr lang="ru-RU" sz="2000" dirty="0" smtClean="0">
                <a:latin typeface="Times New Roman"/>
                <a:cs typeface="Times New Roman"/>
              </a:rPr>
              <a:t>4</a:t>
            </a:r>
            <a:r>
              <a:rPr lang="ru-RU" sz="2000" b="1" dirty="0" smtClean="0">
                <a:latin typeface="Times New Roman"/>
                <a:cs typeface="Times New Roman"/>
              </a:rPr>
              <a:t>. Уроки-путешествия</a:t>
            </a:r>
            <a:r>
              <a:rPr lang="ru-RU" sz="2000" dirty="0" smtClean="0">
                <a:latin typeface="Times New Roman"/>
                <a:cs typeface="Times New Roman"/>
              </a:rPr>
              <a:t>.</a:t>
            </a:r>
          </a:p>
          <a:p>
            <a:pPr algn="just"/>
            <a:r>
              <a:rPr lang="ru-RU" sz="2000" dirty="0" smtClean="0">
                <a:latin typeface="Times New Roman"/>
                <a:cs typeface="Times New Roman"/>
              </a:rPr>
              <a:t>5. </a:t>
            </a:r>
            <a:r>
              <a:rPr lang="ru-RU" sz="2000" b="1" dirty="0" smtClean="0">
                <a:latin typeface="Times New Roman"/>
                <a:cs typeface="Times New Roman"/>
              </a:rPr>
              <a:t>Уроки, опирающиеся на фантазию</a:t>
            </a:r>
            <a:r>
              <a:rPr lang="ru-RU" sz="2000" dirty="0" smtClean="0">
                <a:latin typeface="Times New Roman"/>
                <a:cs typeface="Times New Roman"/>
              </a:rPr>
              <a:t>: сказки. Такой вид нетрадиционного урока лучше проводить в 1-2 классах. Он может быть построен по сказкам В. Бианки, М. Пришвина, Н. Сладкова, по русским народным сказкам, или учитель сам сочиняет новую сказку. Как и в любой сказке, на таком уроке должны быть положительные и отрицательные герои. В сказке должна быть завязка, кульминация и развязка.</a:t>
            </a:r>
          </a:p>
          <a:p>
            <a:pPr algn="just"/>
            <a:r>
              <a:rPr lang="ru-RU" sz="2000" dirty="0" smtClean="0">
                <a:latin typeface="Times New Roman"/>
                <a:cs typeface="Times New Roman"/>
              </a:rPr>
              <a:t>6. </a:t>
            </a:r>
            <a:r>
              <a:rPr lang="ru-RU" sz="2000" b="1" dirty="0" smtClean="0">
                <a:latin typeface="Times New Roman"/>
                <a:cs typeface="Times New Roman"/>
              </a:rPr>
              <a:t>Интегрированные уроки</a:t>
            </a:r>
            <a:r>
              <a:rPr lang="ru-RU" sz="2000" dirty="0" smtClean="0">
                <a:latin typeface="Times New Roman"/>
                <a:cs typeface="Times New Roman"/>
              </a:rPr>
              <a:t>.</a:t>
            </a:r>
          </a:p>
          <a:p>
            <a:pPr marL="342900" indent="-342900">
              <a:buAutoNum type="arabicPeriod"/>
            </a:pPr>
            <a:endParaRPr lang="ru-RU" dirty="0" smtClean="0"/>
          </a:p>
          <a:p>
            <a:pPr marL="342900" indent="-342900">
              <a:buAutoNum type="arabicPeriod"/>
            </a:pPr>
            <a:endParaRPr lang="ru-RU" dirty="0"/>
          </a:p>
        </p:txBody>
      </p:sp>
    </p:spTree>
    <p:extLst>
      <p:ext uri="{BB962C8B-B14F-4D97-AF65-F5344CB8AC3E}">
        <p14:creationId xmlns:p14="http://schemas.microsoft.com/office/powerpoint/2010/main" val="51943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2000" y="838200"/>
            <a:ext cx="7772400" cy="5632311"/>
          </a:xfrm>
          <a:prstGeom prst="rect">
            <a:avLst/>
          </a:prstGeom>
        </p:spPr>
        <p:txBody>
          <a:bodyPr wrap="square">
            <a:spAutoFit/>
          </a:bodyPr>
          <a:lstStyle/>
          <a:p>
            <a:pPr algn="just"/>
            <a:r>
              <a:rPr lang="ru-RU" sz="2000" dirty="0" smtClean="0">
                <a:latin typeface="Times New Roman"/>
                <a:cs typeface="Times New Roman"/>
              </a:rPr>
              <a:t>    Использование нестандартных форм и методов – одно из важных средств обучения, т. к. они формируют у учащихся устойчивый интерес к учению, снимают напряжение, скованность, которые свойственны многим детям, помогают формировать навыки учебной работы, собственно учебной деятельности. Нестандартные уроки оказывают глубокое эмоциональное воздействие на детей, благодаря чему у них формируются более прочные, глубокие знания.</a:t>
            </a:r>
          </a:p>
          <a:p>
            <a:pPr algn="just"/>
            <a:endParaRPr lang="ru-RU" sz="2000" dirty="0" smtClean="0">
              <a:latin typeface="Times New Roman"/>
              <a:cs typeface="Times New Roman"/>
            </a:endParaRPr>
          </a:p>
          <a:p>
            <a:pPr algn="just"/>
            <a:r>
              <a:rPr lang="ru-RU" sz="2000" dirty="0" smtClean="0">
                <a:latin typeface="Times New Roman"/>
                <a:cs typeface="Times New Roman"/>
              </a:rPr>
              <a:t>   В подготовке таких уроков  принимает участие не только учитель, но и учащиеся, так как значительное время на таком уроке отводится представлению домашних заготовок. Появляется возможность дифференцировать обучение, расширяются рамки учебной программы, поднимается авторитет даже самого слабого ученика. В зависимости от целей конкретного урока и специфики темы формы занятий могут быть различны. Чтобы уйти от однотипности структуры урока, чтобы преодолеть стереотипность в обучении, сделать урок радостным и интересным, учитель планирует, строит урок в соответствии со своим опытом, настроением, темпераментом.</a:t>
            </a:r>
            <a:endParaRPr lang="ru-RU" sz="2000" dirty="0">
              <a:latin typeface="Times New Roman"/>
              <a:cs typeface="Times New Roman"/>
            </a:endParaRPr>
          </a:p>
        </p:txBody>
      </p:sp>
    </p:spTree>
    <p:extLst>
      <p:ext uri="{BB962C8B-B14F-4D97-AF65-F5344CB8AC3E}">
        <p14:creationId xmlns:p14="http://schemas.microsoft.com/office/powerpoint/2010/main" val="17161703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90600" y="838200"/>
            <a:ext cx="7543800" cy="5262979"/>
          </a:xfrm>
          <a:prstGeom prst="rect">
            <a:avLst/>
          </a:prstGeom>
        </p:spPr>
        <p:txBody>
          <a:bodyPr wrap="square">
            <a:spAutoFit/>
          </a:bodyPr>
          <a:lstStyle/>
          <a:p>
            <a:pPr algn="ctr"/>
            <a:r>
              <a:rPr lang="ru-RU" sz="2400" dirty="0" smtClean="0">
                <a:latin typeface="Times New Roman"/>
                <a:cs typeface="Times New Roman"/>
              </a:rPr>
              <a:t>РЕКОМЕНДАЦИИ</a:t>
            </a:r>
          </a:p>
          <a:p>
            <a:pPr algn="just"/>
            <a:endParaRPr lang="ru-RU" sz="2400" dirty="0" smtClean="0">
              <a:latin typeface="Times New Roman"/>
              <a:cs typeface="Times New Roman"/>
            </a:endParaRPr>
          </a:p>
          <a:p>
            <a:pPr algn="just"/>
            <a:r>
              <a:rPr lang="ru-RU" sz="2400" dirty="0" smtClean="0">
                <a:latin typeface="Times New Roman"/>
                <a:cs typeface="Times New Roman"/>
              </a:rPr>
              <a:t>1. Нестандартные уроки следует использовать как итоговые при обобщении и закреплении знаний, умений и навыков учащихся;</a:t>
            </a:r>
          </a:p>
          <a:p>
            <a:pPr algn="just"/>
            <a:endParaRPr lang="ru-RU" sz="2400" dirty="0" smtClean="0">
              <a:latin typeface="Times New Roman"/>
              <a:cs typeface="Times New Roman"/>
            </a:endParaRPr>
          </a:p>
          <a:p>
            <a:pPr algn="just"/>
            <a:r>
              <a:rPr lang="ru-RU" sz="2400" dirty="0" smtClean="0">
                <a:latin typeface="Times New Roman"/>
                <a:cs typeface="Times New Roman"/>
              </a:rPr>
              <a:t>2. Слишком частое обращение к подобным формам организации учебного процесса нецелесообразно, так как это может привести к потере устойчивого интереса к учебному предмету и процессу учения;</a:t>
            </a:r>
          </a:p>
          <a:p>
            <a:pPr algn="just"/>
            <a:endParaRPr lang="ru-RU" sz="2400" dirty="0" smtClean="0">
              <a:latin typeface="Times New Roman"/>
              <a:cs typeface="Times New Roman"/>
            </a:endParaRPr>
          </a:p>
          <a:p>
            <a:pPr algn="just"/>
            <a:r>
              <a:rPr lang="ru-RU" sz="2400" dirty="0" smtClean="0">
                <a:latin typeface="Times New Roman"/>
                <a:cs typeface="Times New Roman"/>
              </a:rPr>
              <a:t>3. Нетрадиционному уроку должна предшествовать тщательная подготовка и в первую очередь разработка системы конкретных целей обучения и воспитания;</a:t>
            </a:r>
          </a:p>
        </p:txBody>
      </p:sp>
    </p:spTree>
    <p:extLst>
      <p:ext uri="{BB962C8B-B14F-4D97-AF65-F5344CB8AC3E}">
        <p14:creationId xmlns:p14="http://schemas.microsoft.com/office/powerpoint/2010/main" val="543151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90600" y="533400"/>
            <a:ext cx="7315200" cy="5632310"/>
          </a:xfrm>
          <a:prstGeom prst="rect">
            <a:avLst/>
          </a:prstGeom>
        </p:spPr>
        <p:txBody>
          <a:bodyPr wrap="square">
            <a:spAutoFit/>
          </a:bodyPr>
          <a:lstStyle/>
          <a:p>
            <a:pPr algn="just"/>
            <a:r>
              <a:rPr lang="ru-RU" sz="2400" dirty="0" smtClean="0">
                <a:latin typeface="Times New Roman"/>
                <a:cs typeface="Times New Roman"/>
              </a:rPr>
              <a:t>4. При выборе форм нетрадиционных уроков преподавателю необходимо учитывать особенности своего характера и темперамента, уровень подготовленности и специфические особенности класса в целом и отдельных учащихся;</a:t>
            </a:r>
          </a:p>
          <a:p>
            <a:pPr algn="just"/>
            <a:endParaRPr lang="ru-RU" sz="2400" dirty="0" smtClean="0">
              <a:latin typeface="Times New Roman"/>
              <a:cs typeface="Times New Roman"/>
            </a:endParaRPr>
          </a:p>
          <a:p>
            <a:pPr algn="just"/>
            <a:r>
              <a:rPr lang="ru-RU" sz="2400" dirty="0" smtClean="0">
                <a:latin typeface="Times New Roman"/>
                <a:cs typeface="Times New Roman"/>
              </a:rPr>
              <a:t>5. Интегрировать усилия учителей при подготовке совместных уроков, целесообразно не только в рамках предметов естественно-математического цикла, но и выходя на предметы гуманитарного цикла;</a:t>
            </a:r>
          </a:p>
          <a:p>
            <a:pPr algn="just"/>
            <a:endParaRPr lang="ru-RU" sz="2400" dirty="0" smtClean="0">
              <a:latin typeface="Times New Roman"/>
              <a:cs typeface="Times New Roman"/>
            </a:endParaRPr>
          </a:p>
          <a:p>
            <a:pPr algn="just"/>
            <a:r>
              <a:rPr lang="ru-RU" sz="2400" dirty="0" smtClean="0">
                <a:latin typeface="Times New Roman"/>
                <a:cs typeface="Times New Roman"/>
              </a:rPr>
              <a:t>6. При проведении нестандартных уроков руководствоваться принципом «с детьми и для детей», ставя одной из основных целей воспитание учащихся в атмосфере добра, творчества, радости. </a:t>
            </a:r>
            <a:endParaRPr lang="ru-RU" sz="2400" dirty="0">
              <a:latin typeface="Times New Roman"/>
              <a:cs typeface="Times New Roman"/>
            </a:endParaRPr>
          </a:p>
        </p:txBody>
      </p:sp>
    </p:spTree>
    <p:extLst>
      <p:ext uri="{BB962C8B-B14F-4D97-AF65-F5344CB8AC3E}">
        <p14:creationId xmlns:p14="http://schemas.microsoft.com/office/powerpoint/2010/main" val="4057895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66800" y="609600"/>
            <a:ext cx="7391400" cy="707886"/>
          </a:xfrm>
          <a:prstGeom prst="rect">
            <a:avLst/>
          </a:prstGeom>
        </p:spPr>
        <p:txBody>
          <a:bodyPr wrap="square">
            <a:spAutoFit/>
          </a:bodyPr>
          <a:lstStyle/>
          <a:p>
            <a:pPr algn="just"/>
            <a:r>
              <a:rPr lang="ru-RU" sz="2000" dirty="0" smtClean="0">
                <a:latin typeface="Times New Roman"/>
                <a:cs typeface="Times New Roman"/>
              </a:rPr>
              <a:t>Приведу несколько примеров, которые позволяют мне справиться с усталостью детей, помочь настроить их на рабочий лад.</a:t>
            </a:r>
            <a:endParaRPr lang="ru-RU" sz="2000" dirty="0">
              <a:latin typeface="Times New Roman"/>
              <a:cs typeface="Times New Roman"/>
            </a:endParaRPr>
          </a:p>
        </p:txBody>
      </p:sp>
      <p:sp>
        <p:nvSpPr>
          <p:cNvPr id="3" name="Прямоугольник 2"/>
          <p:cNvSpPr/>
          <p:nvPr/>
        </p:nvSpPr>
        <p:spPr>
          <a:xfrm>
            <a:off x="1066800" y="1447800"/>
            <a:ext cx="7467600" cy="400110"/>
          </a:xfrm>
          <a:prstGeom prst="rect">
            <a:avLst/>
          </a:prstGeom>
        </p:spPr>
        <p:txBody>
          <a:bodyPr wrap="square">
            <a:spAutoFit/>
          </a:bodyPr>
          <a:lstStyle/>
          <a:p>
            <a:r>
              <a:rPr lang="ru-RU" sz="2000" dirty="0" smtClean="0">
                <a:latin typeface="Times New Roman"/>
                <a:cs typeface="Times New Roman"/>
              </a:rPr>
              <a:t>Например на  уроках русского языка -  </a:t>
            </a:r>
            <a:r>
              <a:rPr lang="ru-RU" sz="2000" b="1" dirty="0" smtClean="0">
                <a:latin typeface="Times New Roman"/>
                <a:cs typeface="Times New Roman"/>
              </a:rPr>
              <a:t>словарная работа</a:t>
            </a:r>
            <a:r>
              <a:rPr lang="ru-RU" sz="2000" dirty="0" smtClean="0">
                <a:latin typeface="Times New Roman"/>
                <a:cs typeface="Times New Roman"/>
              </a:rPr>
              <a:t>. </a:t>
            </a:r>
            <a:endParaRPr lang="ru-RU" sz="2000" dirty="0">
              <a:latin typeface="Times New Roman"/>
              <a:cs typeface="Times New Roman"/>
            </a:endParaRPr>
          </a:p>
        </p:txBody>
      </p:sp>
      <p:sp>
        <p:nvSpPr>
          <p:cNvPr id="4" name="Прямоугольник 3"/>
          <p:cNvSpPr/>
          <p:nvPr/>
        </p:nvSpPr>
        <p:spPr>
          <a:xfrm>
            <a:off x="990600" y="2057400"/>
            <a:ext cx="7543800" cy="3785652"/>
          </a:xfrm>
          <a:prstGeom prst="rect">
            <a:avLst/>
          </a:prstGeom>
        </p:spPr>
        <p:txBody>
          <a:bodyPr wrap="square">
            <a:spAutoFit/>
          </a:bodyPr>
          <a:lstStyle/>
          <a:p>
            <a:pPr lvl="0" algn="just"/>
            <a:r>
              <a:rPr lang="ru-RU" sz="2000" dirty="0">
                <a:latin typeface="Times New Roman"/>
                <a:cs typeface="Times New Roman"/>
              </a:rPr>
              <a:t>Учитель читает </a:t>
            </a:r>
            <a:r>
              <a:rPr lang="ru-RU" sz="2000" b="1" i="1" dirty="0">
                <a:latin typeface="Times New Roman"/>
                <a:cs typeface="Times New Roman"/>
              </a:rPr>
              <a:t>загадки</a:t>
            </a:r>
            <a:r>
              <a:rPr lang="ru-RU" sz="2000" dirty="0">
                <a:latin typeface="Times New Roman"/>
                <a:cs typeface="Times New Roman"/>
              </a:rPr>
              <a:t>, а учащиеся их отгадывают. Отгадками являются словарные слова, которые дети записывают в тетрадь, подчеркивая не проверяемые буквы, ставя ударение.</a:t>
            </a:r>
          </a:p>
          <a:p>
            <a:pPr lvl="0" algn="just"/>
            <a:r>
              <a:rPr lang="ru-RU" sz="2000" b="1" i="1" dirty="0">
                <a:latin typeface="Times New Roman"/>
                <a:cs typeface="Times New Roman"/>
              </a:rPr>
              <a:t>«Узнать предмет по описанию</a:t>
            </a:r>
            <a:r>
              <a:rPr lang="ru-RU" sz="2000" i="1" dirty="0">
                <a:latin typeface="Times New Roman"/>
                <a:cs typeface="Times New Roman"/>
              </a:rPr>
              <a:t>».</a:t>
            </a:r>
            <a:r>
              <a:rPr lang="ru-RU" sz="2000" dirty="0">
                <a:latin typeface="Times New Roman"/>
                <a:cs typeface="Times New Roman"/>
              </a:rPr>
              <a:t> Учитель дает  описание, дети называют предмет — словарное слово, записывают его.</a:t>
            </a:r>
          </a:p>
          <a:p>
            <a:pPr lvl="0" algn="just"/>
            <a:r>
              <a:rPr lang="ru-RU" sz="2000" b="1" i="1" dirty="0">
                <a:latin typeface="Times New Roman"/>
                <a:cs typeface="Times New Roman"/>
              </a:rPr>
              <a:t>«Картинный диктант»</a:t>
            </a:r>
            <a:r>
              <a:rPr lang="ru-RU" sz="2000" i="1" dirty="0">
                <a:latin typeface="Times New Roman"/>
                <a:cs typeface="Times New Roman"/>
              </a:rPr>
              <a:t>.</a:t>
            </a:r>
            <a:r>
              <a:rPr lang="ru-RU" sz="2000" dirty="0">
                <a:latin typeface="Times New Roman"/>
                <a:cs typeface="Times New Roman"/>
              </a:rPr>
              <a:t> Учитель показывает картинки с изображением предметов — словарных слов. Можно их сгруппировать по темам (овощи, фрукты, школа…). Этот диктант можно проводить по- разному: как комментированное письмо, как самостоятельную работу, как диктант — молчанку…</a:t>
            </a:r>
          </a:p>
          <a:p>
            <a:pPr algn="just"/>
            <a:r>
              <a:rPr lang="ru-RU" sz="2000" dirty="0">
                <a:latin typeface="Times New Roman"/>
                <a:cs typeface="Times New Roman"/>
              </a:rPr>
              <a:t>Отгадать ребусы, кроссворды, составленные учителем из словарных </a:t>
            </a:r>
            <a:r>
              <a:rPr lang="ru-RU" sz="2000" dirty="0" smtClean="0">
                <a:latin typeface="Times New Roman"/>
                <a:cs typeface="Times New Roman"/>
              </a:rPr>
              <a:t>слов</a:t>
            </a:r>
            <a:r>
              <a:rPr lang="ru-RU" sz="2000" dirty="0">
                <a:latin typeface="Times New Roman"/>
                <a:cs typeface="Times New Roman"/>
              </a:rPr>
              <a:t>.</a:t>
            </a:r>
          </a:p>
        </p:txBody>
      </p:sp>
    </p:spTree>
    <p:extLst>
      <p:ext uri="{BB962C8B-B14F-4D97-AF65-F5344CB8AC3E}">
        <p14:creationId xmlns:p14="http://schemas.microsoft.com/office/powerpoint/2010/main" val="30198689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90600" y="533400"/>
            <a:ext cx="7239000" cy="1938992"/>
          </a:xfrm>
          <a:prstGeom prst="rect">
            <a:avLst/>
          </a:prstGeom>
        </p:spPr>
        <p:txBody>
          <a:bodyPr wrap="square">
            <a:spAutoFit/>
          </a:bodyPr>
          <a:lstStyle/>
          <a:p>
            <a:pPr algn="just"/>
            <a:r>
              <a:rPr lang="ru-RU" sz="2000" b="1" dirty="0">
                <a:latin typeface="Times New Roman"/>
                <a:cs typeface="Times New Roman"/>
              </a:rPr>
              <a:t>Для развития интереса к  урокам русского языка</a:t>
            </a:r>
            <a:r>
              <a:rPr lang="ru-RU" sz="2000" dirty="0">
                <a:latin typeface="Times New Roman"/>
                <a:cs typeface="Times New Roman"/>
              </a:rPr>
              <a:t> использую графический планшет. Учащимся предлагаю творческие задания, которые могут выражаться: записи слов, подчеркивании орфограмм, выделении частей слова, нахождении грамматической основы и второстепенных членов предложения.</a:t>
            </a:r>
          </a:p>
        </p:txBody>
      </p:sp>
      <p:sp>
        <p:nvSpPr>
          <p:cNvPr id="3" name="Прямоугольник 2"/>
          <p:cNvSpPr/>
          <p:nvPr/>
        </p:nvSpPr>
        <p:spPr>
          <a:xfrm>
            <a:off x="1066800" y="2667000"/>
            <a:ext cx="7543800" cy="3477875"/>
          </a:xfrm>
          <a:prstGeom prst="rect">
            <a:avLst/>
          </a:prstGeom>
        </p:spPr>
        <p:txBody>
          <a:bodyPr wrap="square">
            <a:spAutoFit/>
          </a:bodyPr>
          <a:lstStyle/>
          <a:p>
            <a:pPr algn="just"/>
            <a:r>
              <a:rPr lang="ru-RU" sz="2000" b="1" dirty="0">
                <a:latin typeface="Times New Roman"/>
                <a:cs typeface="Times New Roman"/>
              </a:rPr>
              <a:t>Уроки литературного чтения </a:t>
            </a:r>
            <a:r>
              <a:rPr lang="ru-RU" sz="2000" dirty="0">
                <a:latin typeface="Times New Roman"/>
                <a:cs typeface="Times New Roman"/>
              </a:rPr>
              <a:t>будут неинтересны и скучны, если не включать в их содержание аудио средства. Например, на уроке «Литературная гостиная» предлагаю детям прослушать записи образцового чтения небольших по объёму произведений. Это обучает выразительному чтению, умению прочувствовать настроение, определить характер героев. Чтение стихов под удачно подобранную фонограмму вызывает в душах  маленьких слушателей бурю эмоций, желание самим попробовать вызвать такие же чувства и у других.  Повышают творческий и интеллектуальный потенциал учащихся уроки — викторины по сказкам, расширяют и закрепляют полученные знания.</a:t>
            </a:r>
          </a:p>
        </p:txBody>
      </p:sp>
    </p:spTree>
    <p:extLst>
      <p:ext uri="{BB962C8B-B14F-4D97-AF65-F5344CB8AC3E}">
        <p14:creationId xmlns:p14="http://schemas.microsoft.com/office/powerpoint/2010/main" val="1050421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TM10069040">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3">
        <a:dk1>
          <a:srgbClr val="006666"/>
        </a:dk1>
        <a:lt1>
          <a:srgbClr val="FFFFFF"/>
        </a:lt1>
        <a:dk2>
          <a:srgbClr val="5E761C"/>
        </a:dk2>
        <a:lt2>
          <a:srgbClr val="777777"/>
        </a:lt2>
        <a:accent1>
          <a:srgbClr val="D5F470"/>
        </a:accent1>
        <a:accent2>
          <a:srgbClr val="EDCCFB"/>
        </a:accent2>
        <a:accent3>
          <a:srgbClr val="FFFFFF"/>
        </a:accent3>
        <a:accent4>
          <a:srgbClr val="005656"/>
        </a:accent4>
        <a:accent5>
          <a:srgbClr val="E7F8BB"/>
        </a:accent5>
        <a:accent6>
          <a:srgbClr val="D7B9E3"/>
        </a:accent6>
        <a:hlink>
          <a:srgbClr val="FF9933"/>
        </a:hlink>
        <a:folHlink>
          <a:srgbClr val="B2B2B2"/>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808080"/>
        </a:lt2>
        <a:accent1>
          <a:srgbClr val="D5F470"/>
        </a:accent1>
        <a:accent2>
          <a:srgbClr val="EDC9FB"/>
        </a:accent2>
        <a:accent3>
          <a:srgbClr val="FFFFFF"/>
        </a:accent3>
        <a:accent4>
          <a:srgbClr val="000000"/>
        </a:accent4>
        <a:accent5>
          <a:srgbClr val="E7F8BB"/>
        </a:accent5>
        <a:accent6>
          <a:srgbClr val="D7B6E3"/>
        </a:accent6>
        <a:hlink>
          <a:srgbClr val="BFC3FD"/>
        </a:hlink>
        <a:folHlink>
          <a:srgbClr val="B2B2B2"/>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6600"/>
        </a:dk2>
        <a:lt2>
          <a:srgbClr val="808080"/>
        </a:lt2>
        <a:accent1>
          <a:srgbClr val="FF6237"/>
        </a:accent1>
        <a:accent2>
          <a:srgbClr val="5F7BF1"/>
        </a:accent2>
        <a:accent3>
          <a:srgbClr val="FFFFFF"/>
        </a:accent3>
        <a:accent4>
          <a:srgbClr val="000000"/>
        </a:accent4>
        <a:accent5>
          <a:srgbClr val="FFB7AE"/>
        </a:accent5>
        <a:accent6>
          <a:srgbClr val="556FDA"/>
        </a:accent6>
        <a:hlink>
          <a:srgbClr val="15DF1F"/>
        </a:hlink>
        <a:folHlink>
          <a:srgbClr val="B2B2B2"/>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663300"/>
        </a:dk2>
        <a:lt2>
          <a:srgbClr val="808080"/>
        </a:lt2>
        <a:accent1>
          <a:srgbClr val="76C082"/>
        </a:accent1>
        <a:accent2>
          <a:srgbClr val="E3B06D"/>
        </a:accent2>
        <a:accent3>
          <a:srgbClr val="FFFFFF"/>
        </a:accent3>
        <a:accent4>
          <a:srgbClr val="000000"/>
        </a:accent4>
        <a:accent5>
          <a:srgbClr val="BDDCC1"/>
        </a:accent5>
        <a:accent6>
          <a:srgbClr val="CE9F62"/>
        </a:accent6>
        <a:hlink>
          <a:srgbClr val="D8EC42"/>
        </a:hlink>
        <a:folHlink>
          <a:srgbClr val="B2B2B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TM10069040</Template>
  <TotalTime>1718</TotalTime>
  <Words>705</Words>
  <Application>Microsoft Office PowerPoint</Application>
  <PresentationFormat>Экран (4:3)</PresentationFormat>
  <Paragraphs>53</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굴림</vt:lpstr>
      <vt:lpstr>Arial</vt:lpstr>
      <vt:lpstr>Calibri</vt:lpstr>
      <vt:lpstr>Century Gothic</vt:lpstr>
      <vt:lpstr>Times New Roman</vt:lpstr>
      <vt:lpstr>TM10069040</vt:lpstr>
      <vt:lpstr>»     «Использование нестандартных форм работы на занятиях , способствующих эффективности обучения детей с ОВЗ»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Министерство образования и науки Республики Бурятия ГБОУ «Республиканский центр образования  и психолого-медико-социальной помощи»     «Использование нестандартных форм работы на уроке, способствующих эффективности обучения детей с ОВЗ» </dc:title>
  <dc:subject/>
  <dc:creator/>
  <cp:keywords/>
  <dc:description/>
  <cp:lastModifiedBy>DMX</cp:lastModifiedBy>
  <cp:revision>21</cp:revision>
  <dcterms:created xsi:type="dcterms:W3CDTF">2005-10-31T21:50:40Z</dcterms:created>
  <dcterms:modified xsi:type="dcterms:W3CDTF">2017-10-07T09:37:07Z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TC100690401049</vt:lpwstr>
  </property>
</Properties>
</file>