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0939B-0BDD-4CB9-AE35-8BBA1BEAE1F4}" type="doc">
      <dgm:prSet loTypeId="urn:microsoft.com/office/officeart/2005/8/layout/matrix1" loCatId="matrix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73F8913-32A6-4372-B275-B27F02BA535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пересказы</a:t>
          </a:r>
          <a:endParaRPr lang="ru-RU" b="1" dirty="0">
            <a:solidFill>
              <a:srgbClr val="002060"/>
            </a:solidFill>
          </a:endParaRPr>
        </a:p>
      </dgm:t>
    </dgm:pt>
    <dgm:pt modelId="{D164F2E8-0873-4F5F-8730-8CFB0CB48E19}" type="parTrans" cxnId="{5E9ED952-51BD-41DE-B2D1-BADF453B47CA}">
      <dgm:prSet/>
      <dgm:spPr/>
      <dgm:t>
        <a:bodyPr/>
        <a:lstStyle/>
        <a:p>
          <a:endParaRPr lang="ru-RU"/>
        </a:p>
      </dgm:t>
    </dgm:pt>
    <dgm:pt modelId="{CE852039-406F-4E01-865F-0EA919BFB3DD}" type="sibTrans" cxnId="{5E9ED952-51BD-41DE-B2D1-BADF453B47CA}">
      <dgm:prSet/>
      <dgm:spPr/>
      <dgm:t>
        <a:bodyPr/>
        <a:lstStyle/>
        <a:p>
          <a:endParaRPr lang="ru-RU"/>
        </a:p>
      </dgm:t>
    </dgm:pt>
    <dgm:pt modelId="{431999D2-4D47-4C98-8897-31EEC273BA17}">
      <dgm:prSet phldrT="[Текст]"/>
      <dgm:spPr/>
      <dgm:t>
        <a:bodyPr/>
        <a:lstStyle/>
        <a:p>
          <a:r>
            <a:rPr lang="ru-RU" b="1" dirty="0" smtClean="0"/>
            <a:t>От имени героя</a:t>
          </a:r>
          <a:endParaRPr lang="ru-RU" b="1" dirty="0"/>
        </a:p>
      </dgm:t>
    </dgm:pt>
    <dgm:pt modelId="{CBD1CE56-7C75-4776-AD44-FF1C6A531A0B}" type="parTrans" cxnId="{A100C3F4-A733-4F15-BBEF-B6BC5D7918B7}">
      <dgm:prSet/>
      <dgm:spPr/>
      <dgm:t>
        <a:bodyPr/>
        <a:lstStyle/>
        <a:p>
          <a:endParaRPr lang="ru-RU"/>
        </a:p>
      </dgm:t>
    </dgm:pt>
    <dgm:pt modelId="{D1E5A09E-DD55-43AF-882C-2911DBF3F0C5}" type="sibTrans" cxnId="{A100C3F4-A733-4F15-BBEF-B6BC5D7918B7}">
      <dgm:prSet/>
      <dgm:spPr/>
      <dgm:t>
        <a:bodyPr/>
        <a:lstStyle/>
        <a:p>
          <a:endParaRPr lang="ru-RU"/>
        </a:p>
      </dgm:t>
    </dgm:pt>
    <dgm:pt modelId="{24AF654B-B3FB-4346-BE98-1B2BF15979AE}">
      <dgm:prSet phldrT="[Текст]"/>
      <dgm:spPr/>
      <dgm:t>
        <a:bodyPr/>
        <a:lstStyle/>
        <a:p>
          <a:r>
            <a:rPr lang="ru-RU" b="1" dirty="0" smtClean="0"/>
            <a:t>По иллюстрации</a:t>
          </a:r>
          <a:endParaRPr lang="ru-RU" b="1" dirty="0"/>
        </a:p>
      </dgm:t>
    </dgm:pt>
    <dgm:pt modelId="{7E672A53-5868-4280-BD40-112F5DA08C4F}" type="parTrans" cxnId="{46DD5375-3579-49A7-9E9B-4924BCEC5FD4}">
      <dgm:prSet/>
      <dgm:spPr/>
      <dgm:t>
        <a:bodyPr/>
        <a:lstStyle/>
        <a:p>
          <a:endParaRPr lang="ru-RU"/>
        </a:p>
      </dgm:t>
    </dgm:pt>
    <dgm:pt modelId="{401177F0-7645-4654-872B-D03E1733C276}" type="sibTrans" cxnId="{46DD5375-3579-49A7-9E9B-4924BCEC5FD4}">
      <dgm:prSet/>
      <dgm:spPr/>
      <dgm:t>
        <a:bodyPr/>
        <a:lstStyle/>
        <a:p>
          <a:endParaRPr lang="ru-RU"/>
        </a:p>
      </dgm:t>
    </dgm:pt>
    <dgm:pt modelId="{548ADA40-03A4-473D-B39D-D4875EC3FDC0}">
      <dgm:prSet phldrT="[Текст]"/>
      <dgm:spPr/>
      <dgm:t>
        <a:bodyPr/>
        <a:lstStyle/>
        <a:p>
          <a:r>
            <a:rPr lang="ru-RU" b="1" dirty="0" smtClean="0"/>
            <a:t>От лица рассказчика</a:t>
          </a:r>
          <a:endParaRPr lang="ru-RU" b="1" dirty="0"/>
        </a:p>
      </dgm:t>
    </dgm:pt>
    <dgm:pt modelId="{F6CA7B76-7B73-4533-8813-26DC84F00FA7}" type="parTrans" cxnId="{6FDCDA19-1955-4EA7-B179-B3952CDDB46B}">
      <dgm:prSet/>
      <dgm:spPr/>
      <dgm:t>
        <a:bodyPr/>
        <a:lstStyle/>
        <a:p>
          <a:endParaRPr lang="ru-RU"/>
        </a:p>
      </dgm:t>
    </dgm:pt>
    <dgm:pt modelId="{449A83DF-8907-41E9-9B57-DFB9632CBD4C}" type="sibTrans" cxnId="{6FDCDA19-1955-4EA7-B179-B3952CDDB46B}">
      <dgm:prSet/>
      <dgm:spPr/>
      <dgm:t>
        <a:bodyPr/>
        <a:lstStyle/>
        <a:p>
          <a:endParaRPr lang="ru-RU"/>
        </a:p>
      </dgm:t>
    </dgm:pt>
    <dgm:pt modelId="{37E58A4E-2B78-4DC5-95BC-C9FC4B1A3A12}">
      <dgm:prSet phldrT="[Текст]"/>
      <dgm:spPr/>
      <dgm:t>
        <a:bodyPr/>
        <a:lstStyle/>
        <a:p>
          <a:r>
            <a:rPr lang="ru-RU" b="1" dirty="0" smtClean="0"/>
            <a:t>Продолжение сюжета</a:t>
          </a:r>
          <a:endParaRPr lang="ru-RU" b="1" dirty="0"/>
        </a:p>
      </dgm:t>
    </dgm:pt>
    <dgm:pt modelId="{3C58D442-D96D-4381-998A-3C62F2BCA329}" type="parTrans" cxnId="{CF94E200-EA15-4C61-AF58-57B8C016D83F}">
      <dgm:prSet/>
      <dgm:spPr/>
      <dgm:t>
        <a:bodyPr/>
        <a:lstStyle/>
        <a:p>
          <a:endParaRPr lang="ru-RU"/>
        </a:p>
      </dgm:t>
    </dgm:pt>
    <dgm:pt modelId="{F8814589-2799-484D-AE66-70BE29AEE211}" type="sibTrans" cxnId="{CF94E200-EA15-4C61-AF58-57B8C016D83F}">
      <dgm:prSet/>
      <dgm:spPr/>
      <dgm:t>
        <a:bodyPr/>
        <a:lstStyle/>
        <a:p>
          <a:endParaRPr lang="ru-RU"/>
        </a:p>
      </dgm:t>
    </dgm:pt>
    <dgm:pt modelId="{D906DB91-0A31-4B5C-93BA-5D534991B093}" type="pres">
      <dgm:prSet presAssocID="{D300939B-0BDD-4CB9-AE35-8BBA1BEAE1F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20ADBB-B7CD-4C63-8F03-02C7A257224A}" type="pres">
      <dgm:prSet presAssocID="{D300939B-0BDD-4CB9-AE35-8BBA1BEAE1F4}" presName="matrix" presStyleCnt="0"/>
      <dgm:spPr/>
    </dgm:pt>
    <dgm:pt modelId="{BBE127A2-DB42-4E7F-8313-4EF434D3B98F}" type="pres">
      <dgm:prSet presAssocID="{D300939B-0BDD-4CB9-AE35-8BBA1BEAE1F4}" presName="tile1" presStyleLbl="node1" presStyleIdx="0" presStyleCnt="4"/>
      <dgm:spPr/>
    </dgm:pt>
    <dgm:pt modelId="{A30B1CEE-6EA7-4369-A5AF-57C6C845486D}" type="pres">
      <dgm:prSet presAssocID="{D300939B-0BDD-4CB9-AE35-8BBA1BEAE1F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98308E5-29E6-4CCD-9949-F38B2CE70D72}" type="pres">
      <dgm:prSet presAssocID="{D300939B-0BDD-4CB9-AE35-8BBA1BEAE1F4}" presName="tile2" presStyleLbl="node1" presStyleIdx="1" presStyleCnt="4"/>
      <dgm:spPr/>
    </dgm:pt>
    <dgm:pt modelId="{66BA7986-5E75-4DD2-8F91-2D9967558CDF}" type="pres">
      <dgm:prSet presAssocID="{D300939B-0BDD-4CB9-AE35-8BBA1BEAE1F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E0BE7B6-F8F4-44BC-B2A6-3336BD87D984}" type="pres">
      <dgm:prSet presAssocID="{D300939B-0BDD-4CB9-AE35-8BBA1BEAE1F4}" presName="tile3" presStyleLbl="node1" presStyleIdx="2" presStyleCnt="4"/>
      <dgm:spPr/>
    </dgm:pt>
    <dgm:pt modelId="{979863CF-72E3-41D3-A6D2-1F0111DC2D74}" type="pres">
      <dgm:prSet presAssocID="{D300939B-0BDD-4CB9-AE35-8BBA1BEAE1F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EFC4E82-1A1D-48D6-A597-B00516D4258B}" type="pres">
      <dgm:prSet presAssocID="{D300939B-0BDD-4CB9-AE35-8BBA1BEAE1F4}" presName="tile4" presStyleLbl="node1" presStyleIdx="3" presStyleCnt="4"/>
      <dgm:spPr/>
    </dgm:pt>
    <dgm:pt modelId="{BD63C960-A07F-4987-834F-451D0AB3F485}" type="pres">
      <dgm:prSet presAssocID="{D300939B-0BDD-4CB9-AE35-8BBA1BEAE1F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731586C-E970-4679-8550-8D0DECCAFBE0}" type="pres">
      <dgm:prSet presAssocID="{D300939B-0BDD-4CB9-AE35-8BBA1BEAE1F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E9ED952-51BD-41DE-B2D1-BADF453B47CA}" srcId="{D300939B-0BDD-4CB9-AE35-8BBA1BEAE1F4}" destId="{973F8913-32A6-4372-B275-B27F02BA535F}" srcOrd="0" destOrd="0" parTransId="{D164F2E8-0873-4F5F-8730-8CFB0CB48E19}" sibTransId="{CE852039-406F-4E01-865F-0EA919BFB3DD}"/>
    <dgm:cxn modelId="{BE37EF3D-2C1B-44F3-90EF-A41A4757D01D}" type="presOf" srcId="{D300939B-0BDD-4CB9-AE35-8BBA1BEAE1F4}" destId="{D906DB91-0A31-4B5C-93BA-5D534991B093}" srcOrd="0" destOrd="0" presId="urn:microsoft.com/office/officeart/2005/8/layout/matrix1"/>
    <dgm:cxn modelId="{9416EA3F-6AC8-4B53-8FB8-82A33409B563}" type="presOf" srcId="{24AF654B-B3FB-4346-BE98-1B2BF15979AE}" destId="{66BA7986-5E75-4DD2-8F91-2D9967558CDF}" srcOrd="1" destOrd="0" presId="urn:microsoft.com/office/officeart/2005/8/layout/matrix1"/>
    <dgm:cxn modelId="{004F0CBD-7EB4-4028-A448-4A88A0A27CE4}" type="presOf" srcId="{37E58A4E-2B78-4DC5-95BC-C9FC4B1A3A12}" destId="{BD63C960-A07F-4987-834F-451D0AB3F485}" srcOrd="1" destOrd="0" presId="urn:microsoft.com/office/officeart/2005/8/layout/matrix1"/>
    <dgm:cxn modelId="{6FDCDA19-1955-4EA7-B179-B3952CDDB46B}" srcId="{973F8913-32A6-4372-B275-B27F02BA535F}" destId="{548ADA40-03A4-473D-B39D-D4875EC3FDC0}" srcOrd="2" destOrd="0" parTransId="{F6CA7B76-7B73-4533-8813-26DC84F00FA7}" sibTransId="{449A83DF-8907-41E9-9B57-DFB9632CBD4C}"/>
    <dgm:cxn modelId="{46DD5375-3579-49A7-9E9B-4924BCEC5FD4}" srcId="{973F8913-32A6-4372-B275-B27F02BA535F}" destId="{24AF654B-B3FB-4346-BE98-1B2BF15979AE}" srcOrd="1" destOrd="0" parTransId="{7E672A53-5868-4280-BD40-112F5DA08C4F}" sibTransId="{401177F0-7645-4654-872B-D03E1733C276}"/>
    <dgm:cxn modelId="{38FE57B9-3B9B-4B29-AB27-A41CCFA3393A}" type="presOf" srcId="{548ADA40-03A4-473D-B39D-D4875EC3FDC0}" destId="{979863CF-72E3-41D3-A6D2-1F0111DC2D74}" srcOrd="1" destOrd="0" presId="urn:microsoft.com/office/officeart/2005/8/layout/matrix1"/>
    <dgm:cxn modelId="{EFF960BA-C848-45FD-A7F8-B4B657783EB3}" type="presOf" srcId="{973F8913-32A6-4372-B275-B27F02BA535F}" destId="{9731586C-E970-4679-8550-8D0DECCAFBE0}" srcOrd="0" destOrd="0" presId="urn:microsoft.com/office/officeart/2005/8/layout/matrix1"/>
    <dgm:cxn modelId="{B3986266-86C8-44D4-B46B-6D1A55CBE0BA}" type="presOf" srcId="{431999D2-4D47-4C98-8897-31EEC273BA17}" destId="{BBE127A2-DB42-4E7F-8313-4EF434D3B98F}" srcOrd="0" destOrd="0" presId="urn:microsoft.com/office/officeart/2005/8/layout/matrix1"/>
    <dgm:cxn modelId="{A100C3F4-A733-4F15-BBEF-B6BC5D7918B7}" srcId="{973F8913-32A6-4372-B275-B27F02BA535F}" destId="{431999D2-4D47-4C98-8897-31EEC273BA17}" srcOrd="0" destOrd="0" parTransId="{CBD1CE56-7C75-4776-AD44-FF1C6A531A0B}" sibTransId="{D1E5A09E-DD55-43AF-882C-2911DBF3F0C5}"/>
    <dgm:cxn modelId="{9C8DA537-D82C-47B3-B720-946C655B107D}" type="presOf" srcId="{431999D2-4D47-4C98-8897-31EEC273BA17}" destId="{A30B1CEE-6EA7-4369-A5AF-57C6C845486D}" srcOrd="1" destOrd="0" presId="urn:microsoft.com/office/officeart/2005/8/layout/matrix1"/>
    <dgm:cxn modelId="{0BAC66C1-68B6-4515-83BA-D3CAD9C80BC3}" type="presOf" srcId="{24AF654B-B3FB-4346-BE98-1B2BF15979AE}" destId="{898308E5-29E6-4CCD-9949-F38B2CE70D72}" srcOrd="0" destOrd="0" presId="urn:microsoft.com/office/officeart/2005/8/layout/matrix1"/>
    <dgm:cxn modelId="{CF94E200-EA15-4C61-AF58-57B8C016D83F}" srcId="{973F8913-32A6-4372-B275-B27F02BA535F}" destId="{37E58A4E-2B78-4DC5-95BC-C9FC4B1A3A12}" srcOrd="3" destOrd="0" parTransId="{3C58D442-D96D-4381-998A-3C62F2BCA329}" sibTransId="{F8814589-2799-484D-AE66-70BE29AEE211}"/>
    <dgm:cxn modelId="{AC398649-3483-403A-A6C5-4B3F5A6346F5}" type="presOf" srcId="{37E58A4E-2B78-4DC5-95BC-C9FC4B1A3A12}" destId="{7EFC4E82-1A1D-48D6-A597-B00516D4258B}" srcOrd="0" destOrd="0" presId="urn:microsoft.com/office/officeart/2005/8/layout/matrix1"/>
    <dgm:cxn modelId="{FFFDA5C0-455F-46CF-B748-60A74761D197}" type="presOf" srcId="{548ADA40-03A4-473D-B39D-D4875EC3FDC0}" destId="{DE0BE7B6-F8F4-44BC-B2A6-3336BD87D984}" srcOrd="0" destOrd="0" presId="urn:microsoft.com/office/officeart/2005/8/layout/matrix1"/>
    <dgm:cxn modelId="{E24766E0-4091-4597-A842-A19A719EFEEC}" type="presParOf" srcId="{D906DB91-0A31-4B5C-93BA-5D534991B093}" destId="{5C20ADBB-B7CD-4C63-8F03-02C7A257224A}" srcOrd="0" destOrd="0" presId="urn:microsoft.com/office/officeart/2005/8/layout/matrix1"/>
    <dgm:cxn modelId="{D68554ED-0AE4-49B3-B994-D9B54B26DC26}" type="presParOf" srcId="{5C20ADBB-B7CD-4C63-8F03-02C7A257224A}" destId="{BBE127A2-DB42-4E7F-8313-4EF434D3B98F}" srcOrd="0" destOrd="0" presId="urn:microsoft.com/office/officeart/2005/8/layout/matrix1"/>
    <dgm:cxn modelId="{168E959A-E059-4D18-A2EC-0D4E1B4B4CBA}" type="presParOf" srcId="{5C20ADBB-B7CD-4C63-8F03-02C7A257224A}" destId="{A30B1CEE-6EA7-4369-A5AF-57C6C845486D}" srcOrd="1" destOrd="0" presId="urn:microsoft.com/office/officeart/2005/8/layout/matrix1"/>
    <dgm:cxn modelId="{490F0819-9BD7-4698-AC14-023D05C803CE}" type="presParOf" srcId="{5C20ADBB-B7CD-4C63-8F03-02C7A257224A}" destId="{898308E5-29E6-4CCD-9949-F38B2CE70D72}" srcOrd="2" destOrd="0" presId="urn:microsoft.com/office/officeart/2005/8/layout/matrix1"/>
    <dgm:cxn modelId="{23E2C5D7-178B-4A20-96B8-0D36FA168EEC}" type="presParOf" srcId="{5C20ADBB-B7CD-4C63-8F03-02C7A257224A}" destId="{66BA7986-5E75-4DD2-8F91-2D9967558CDF}" srcOrd="3" destOrd="0" presId="urn:microsoft.com/office/officeart/2005/8/layout/matrix1"/>
    <dgm:cxn modelId="{B47E6D0E-BD60-4594-8245-81E391DBCE65}" type="presParOf" srcId="{5C20ADBB-B7CD-4C63-8F03-02C7A257224A}" destId="{DE0BE7B6-F8F4-44BC-B2A6-3336BD87D984}" srcOrd="4" destOrd="0" presId="urn:microsoft.com/office/officeart/2005/8/layout/matrix1"/>
    <dgm:cxn modelId="{6622BB75-8E18-479B-AF87-674109595318}" type="presParOf" srcId="{5C20ADBB-B7CD-4C63-8F03-02C7A257224A}" destId="{979863CF-72E3-41D3-A6D2-1F0111DC2D74}" srcOrd="5" destOrd="0" presId="urn:microsoft.com/office/officeart/2005/8/layout/matrix1"/>
    <dgm:cxn modelId="{E6F4C251-54B1-48AD-AD52-45A6AEE45819}" type="presParOf" srcId="{5C20ADBB-B7CD-4C63-8F03-02C7A257224A}" destId="{7EFC4E82-1A1D-48D6-A597-B00516D4258B}" srcOrd="6" destOrd="0" presId="urn:microsoft.com/office/officeart/2005/8/layout/matrix1"/>
    <dgm:cxn modelId="{3829A691-26B1-4210-9170-D8C47629FE31}" type="presParOf" srcId="{5C20ADBB-B7CD-4C63-8F03-02C7A257224A}" destId="{BD63C960-A07F-4987-834F-451D0AB3F485}" srcOrd="7" destOrd="0" presId="urn:microsoft.com/office/officeart/2005/8/layout/matrix1"/>
    <dgm:cxn modelId="{924BB550-B591-4EFF-A510-73BF6D6E821A}" type="presParOf" srcId="{D906DB91-0A31-4B5C-93BA-5D534991B093}" destId="{9731586C-E970-4679-8550-8D0DECCAFB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FF151-CD99-4606-8964-B46B47B8EB33}" type="doc">
      <dgm:prSet loTypeId="urn:microsoft.com/office/officeart/2005/8/layout/matrix1" loCatId="matrix" qsTypeId="urn:microsoft.com/office/officeart/2005/8/quickstyle/3d9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E4C45F8-580A-4456-A1F6-D5F9B9DB366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Виды чтения</a:t>
          </a:r>
          <a:endParaRPr lang="ru-RU" b="1" dirty="0">
            <a:solidFill>
              <a:srgbClr val="002060"/>
            </a:solidFill>
          </a:endParaRPr>
        </a:p>
      </dgm:t>
    </dgm:pt>
    <dgm:pt modelId="{6F56D888-0442-4C16-BEF9-B2713BF6134B}" type="parTrans" cxnId="{DDFD6A7A-DBEE-446B-803D-985BD90056A9}">
      <dgm:prSet/>
      <dgm:spPr/>
      <dgm:t>
        <a:bodyPr/>
        <a:lstStyle/>
        <a:p>
          <a:endParaRPr lang="ru-RU"/>
        </a:p>
      </dgm:t>
    </dgm:pt>
    <dgm:pt modelId="{6682A646-B2BD-4F9C-BDCA-183C7542DE63}" type="sibTrans" cxnId="{DDFD6A7A-DBEE-446B-803D-985BD90056A9}">
      <dgm:prSet/>
      <dgm:spPr/>
      <dgm:t>
        <a:bodyPr/>
        <a:lstStyle/>
        <a:p>
          <a:endParaRPr lang="ru-RU"/>
        </a:p>
      </dgm:t>
    </dgm:pt>
    <dgm:pt modelId="{FB9FBF8E-D100-4156-9A5A-01EDE768616D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По ролям</a:t>
          </a:r>
          <a:endParaRPr lang="ru-RU" b="1" dirty="0">
            <a:solidFill>
              <a:schemeClr val="bg2"/>
            </a:solidFill>
          </a:endParaRPr>
        </a:p>
      </dgm:t>
    </dgm:pt>
    <dgm:pt modelId="{F204A0AF-1A81-425E-87A1-E0C06BE0EEC7}" type="parTrans" cxnId="{DFF149E6-7505-48B4-B227-D41C70C79D78}">
      <dgm:prSet/>
      <dgm:spPr/>
      <dgm:t>
        <a:bodyPr/>
        <a:lstStyle/>
        <a:p>
          <a:endParaRPr lang="ru-RU"/>
        </a:p>
      </dgm:t>
    </dgm:pt>
    <dgm:pt modelId="{1CCA77C7-1987-44F4-938B-3F615F4F1F17}" type="sibTrans" cxnId="{DFF149E6-7505-48B4-B227-D41C70C79D78}">
      <dgm:prSet/>
      <dgm:spPr/>
      <dgm:t>
        <a:bodyPr/>
        <a:lstStyle/>
        <a:p>
          <a:endParaRPr lang="ru-RU"/>
        </a:p>
      </dgm:t>
    </dgm:pt>
    <dgm:pt modelId="{04BC4212-DAC5-40AB-B774-B2D0398AE0AE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Чтение пересказ</a:t>
          </a:r>
          <a:endParaRPr lang="ru-RU" b="1" dirty="0">
            <a:solidFill>
              <a:schemeClr val="bg2"/>
            </a:solidFill>
          </a:endParaRPr>
        </a:p>
      </dgm:t>
    </dgm:pt>
    <dgm:pt modelId="{CD93361A-71CF-4B15-974E-C3520EFC7BE9}" type="parTrans" cxnId="{4208D618-2082-4F97-95BB-64B793241747}">
      <dgm:prSet/>
      <dgm:spPr/>
      <dgm:t>
        <a:bodyPr/>
        <a:lstStyle/>
        <a:p>
          <a:endParaRPr lang="ru-RU"/>
        </a:p>
      </dgm:t>
    </dgm:pt>
    <dgm:pt modelId="{F43272C9-C3C4-43C4-AB56-9104B012F367}" type="sibTrans" cxnId="{4208D618-2082-4F97-95BB-64B793241747}">
      <dgm:prSet/>
      <dgm:spPr/>
      <dgm:t>
        <a:bodyPr/>
        <a:lstStyle/>
        <a:p>
          <a:endParaRPr lang="ru-RU"/>
        </a:p>
      </dgm:t>
    </dgm:pt>
    <dgm:pt modelId="{FA474D8B-C79F-47FF-8F82-1C7B87749AE0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Чтение того что вымышлено, а что правдиво</a:t>
          </a:r>
          <a:endParaRPr lang="ru-RU" b="1" dirty="0">
            <a:solidFill>
              <a:schemeClr val="bg2"/>
            </a:solidFill>
          </a:endParaRPr>
        </a:p>
      </dgm:t>
    </dgm:pt>
    <dgm:pt modelId="{800FB8E5-AFA2-463A-BD55-A1EB669B0D9F}" type="parTrans" cxnId="{AC8C8D07-19ED-4C68-9471-3CA2C6285B8E}">
      <dgm:prSet/>
      <dgm:spPr/>
      <dgm:t>
        <a:bodyPr/>
        <a:lstStyle/>
        <a:p>
          <a:endParaRPr lang="ru-RU"/>
        </a:p>
      </dgm:t>
    </dgm:pt>
    <dgm:pt modelId="{95126B32-F639-49EA-B003-8DE0166010E2}" type="sibTrans" cxnId="{AC8C8D07-19ED-4C68-9471-3CA2C6285B8E}">
      <dgm:prSet/>
      <dgm:spPr/>
      <dgm:t>
        <a:bodyPr/>
        <a:lstStyle/>
        <a:p>
          <a:endParaRPr lang="ru-RU"/>
        </a:p>
      </dgm:t>
    </dgm:pt>
    <dgm:pt modelId="{602ADC3D-28FF-404E-860E-3BA67AD3AF08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С помощью жестов (когда один читает, а другой изображает</a:t>
          </a:r>
          <a:r>
            <a:rPr lang="ru-RU" dirty="0" smtClean="0"/>
            <a:t>)</a:t>
          </a:r>
          <a:endParaRPr lang="ru-RU" dirty="0"/>
        </a:p>
      </dgm:t>
    </dgm:pt>
    <dgm:pt modelId="{32C8CE1B-D866-47DC-9658-765EB2FF3F00}" type="parTrans" cxnId="{BD875249-09E0-45C8-A26D-CAD375CBCAB7}">
      <dgm:prSet/>
      <dgm:spPr/>
      <dgm:t>
        <a:bodyPr/>
        <a:lstStyle/>
        <a:p>
          <a:endParaRPr lang="ru-RU"/>
        </a:p>
      </dgm:t>
    </dgm:pt>
    <dgm:pt modelId="{98394E48-5632-433C-AEBE-1ED23EACE82B}" type="sibTrans" cxnId="{BD875249-09E0-45C8-A26D-CAD375CBCAB7}">
      <dgm:prSet/>
      <dgm:spPr/>
      <dgm:t>
        <a:bodyPr/>
        <a:lstStyle/>
        <a:p>
          <a:endParaRPr lang="ru-RU"/>
        </a:p>
      </dgm:t>
    </dgm:pt>
    <dgm:pt modelId="{6B5837B1-E3E0-4E21-93C5-D16870BC5969}" type="pres">
      <dgm:prSet presAssocID="{BEBFF151-CD99-4606-8964-B46B47B8EB3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9713EC-9C17-41B8-A7D9-45D039356ACC}" type="pres">
      <dgm:prSet presAssocID="{BEBFF151-CD99-4606-8964-B46B47B8EB33}" presName="matrix" presStyleCnt="0"/>
      <dgm:spPr/>
    </dgm:pt>
    <dgm:pt modelId="{CBE6A297-4D62-45C7-B093-2A513A592912}" type="pres">
      <dgm:prSet presAssocID="{BEBFF151-CD99-4606-8964-B46B47B8EB33}" presName="tile1" presStyleLbl="node1" presStyleIdx="0" presStyleCnt="4"/>
      <dgm:spPr/>
    </dgm:pt>
    <dgm:pt modelId="{E4FCAC3B-F57F-4E84-9F63-67AF44AACC9D}" type="pres">
      <dgm:prSet presAssocID="{BEBFF151-CD99-4606-8964-B46B47B8EB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C4EF3B7-D7A8-4436-9111-D106B6DA986D}" type="pres">
      <dgm:prSet presAssocID="{BEBFF151-CD99-4606-8964-B46B47B8EB33}" presName="tile2" presStyleLbl="node1" presStyleIdx="1" presStyleCnt="4"/>
      <dgm:spPr/>
    </dgm:pt>
    <dgm:pt modelId="{743DC990-0BA1-4305-BBD3-6D4F35BEB830}" type="pres">
      <dgm:prSet presAssocID="{BEBFF151-CD99-4606-8964-B46B47B8EB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6215712-148B-4222-95C2-DB802D75012E}" type="pres">
      <dgm:prSet presAssocID="{BEBFF151-CD99-4606-8964-B46B47B8EB33}" presName="tile3" presStyleLbl="node1" presStyleIdx="2" presStyleCnt="4"/>
      <dgm:spPr/>
    </dgm:pt>
    <dgm:pt modelId="{EE74733F-52D4-4C39-9077-0D2A13E79E31}" type="pres">
      <dgm:prSet presAssocID="{BEBFF151-CD99-4606-8964-B46B47B8EB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B739DEA-C26C-437B-A765-B536C41D97D8}" type="pres">
      <dgm:prSet presAssocID="{BEBFF151-CD99-4606-8964-B46B47B8EB33}" presName="tile4" presStyleLbl="node1" presStyleIdx="3" presStyleCnt="4"/>
      <dgm:spPr/>
      <dgm:t>
        <a:bodyPr/>
        <a:lstStyle/>
        <a:p>
          <a:endParaRPr lang="ru-RU"/>
        </a:p>
      </dgm:t>
    </dgm:pt>
    <dgm:pt modelId="{911362B7-E577-4F5C-A8ED-5006DF70EDC8}" type="pres">
      <dgm:prSet presAssocID="{BEBFF151-CD99-4606-8964-B46B47B8EB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F1B89-349C-47DB-80F7-DF7159E29A23}" type="pres">
      <dgm:prSet presAssocID="{BEBFF151-CD99-4606-8964-B46B47B8EB3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6A13F27-0144-43E1-A1EF-4B2AA0633FCC}" type="presOf" srcId="{602ADC3D-28FF-404E-860E-3BA67AD3AF08}" destId="{911362B7-E577-4F5C-A8ED-5006DF70EDC8}" srcOrd="1" destOrd="0" presId="urn:microsoft.com/office/officeart/2005/8/layout/matrix1"/>
    <dgm:cxn modelId="{9CDABBEA-735B-4986-91EA-F534E302D895}" type="presOf" srcId="{FB9FBF8E-D100-4156-9A5A-01EDE768616D}" destId="{E4FCAC3B-F57F-4E84-9F63-67AF44AACC9D}" srcOrd="1" destOrd="0" presId="urn:microsoft.com/office/officeart/2005/8/layout/matrix1"/>
    <dgm:cxn modelId="{A373E3B6-831E-4062-83C7-477694CDE7CB}" type="presOf" srcId="{7E4C45F8-580A-4456-A1F6-D5F9B9DB366C}" destId="{565F1B89-349C-47DB-80F7-DF7159E29A23}" srcOrd="0" destOrd="0" presId="urn:microsoft.com/office/officeart/2005/8/layout/matrix1"/>
    <dgm:cxn modelId="{4208D618-2082-4F97-95BB-64B793241747}" srcId="{7E4C45F8-580A-4456-A1F6-D5F9B9DB366C}" destId="{04BC4212-DAC5-40AB-B774-B2D0398AE0AE}" srcOrd="1" destOrd="0" parTransId="{CD93361A-71CF-4B15-974E-C3520EFC7BE9}" sibTransId="{F43272C9-C3C4-43C4-AB56-9104B012F367}"/>
    <dgm:cxn modelId="{40C554F1-808A-4AA6-B453-35BE8B709BA7}" type="presOf" srcId="{FB9FBF8E-D100-4156-9A5A-01EDE768616D}" destId="{CBE6A297-4D62-45C7-B093-2A513A592912}" srcOrd="0" destOrd="0" presId="urn:microsoft.com/office/officeart/2005/8/layout/matrix1"/>
    <dgm:cxn modelId="{56BA3C46-B9EC-4FB9-AFB3-3ECB343FE1EF}" type="presOf" srcId="{FA474D8B-C79F-47FF-8F82-1C7B87749AE0}" destId="{D6215712-148B-4222-95C2-DB802D75012E}" srcOrd="0" destOrd="0" presId="urn:microsoft.com/office/officeart/2005/8/layout/matrix1"/>
    <dgm:cxn modelId="{31FB835B-D83F-4FFC-90DB-C7451CD972DC}" type="presOf" srcId="{04BC4212-DAC5-40AB-B774-B2D0398AE0AE}" destId="{FC4EF3B7-D7A8-4436-9111-D106B6DA986D}" srcOrd="0" destOrd="0" presId="urn:microsoft.com/office/officeart/2005/8/layout/matrix1"/>
    <dgm:cxn modelId="{BD875249-09E0-45C8-A26D-CAD375CBCAB7}" srcId="{7E4C45F8-580A-4456-A1F6-D5F9B9DB366C}" destId="{602ADC3D-28FF-404E-860E-3BA67AD3AF08}" srcOrd="3" destOrd="0" parTransId="{32C8CE1B-D866-47DC-9658-765EB2FF3F00}" sibTransId="{98394E48-5632-433C-AEBE-1ED23EACE82B}"/>
    <dgm:cxn modelId="{DDFD6A7A-DBEE-446B-803D-985BD90056A9}" srcId="{BEBFF151-CD99-4606-8964-B46B47B8EB33}" destId="{7E4C45F8-580A-4456-A1F6-D5F9B9DB366C}" srcOrd="0" destOrd="0" parTransId="{6F56D888-0442-4C16-BEF9-B2713BF6134B}" sibTransId="{6682A646-B2BD-4F9C-BDCA-183C7542DE63}"/>
    <dgm:cxn modelId="{A80C2B95-AB48-4F16-825D-F1B497B2DE86}" type="presOf" srcId="{BEBFF151-CD99-4606-8964-B46B47B8EB33}" destId="{6B5837B1-E3E0-4E21-93C5-D16870BC5969}" srcOrd="0" destOrd="0" presId="urn:microsoft.com/office/officeart/2005/8/layout/matrix1"/>
    <dgm:cxn modelId="{A978C11C-F7B6-45EF-9F49-A51DF32F2A6B}" type="presOf" srcId="{04BC4212-DAC5-40AB-B774-B2D0398AE0AE}" destId="{743DC990-0BA1-4305-BBD3-6D4F35BEB830}" srcOrd="1" destOrd="0" presId="urn:microsoft.com/office/officeart/2005/8/layout/matrix1"/>
    <dgm:cxn modelId="{96895745-644E-4686-954B-4A5FA85F1B40}" type="presOf" srcId="{602ADC3D-28FF-404E-860E-3BA67AD3AF08}" destId="{AB739DEA-C26C-437B-A765-B536C41D97D8}" srcOrd="0" destOrd="0" presId="urn:microsoft.com/office/officeart/2005/8/layout/matrix1"/>
    <dgm:cxn modelId="{AC8C8D07-19ED-4C68-9471-3CA2C6285B8E}" srcId="{7E4C45F8-580A-4456-A1F6-D5F9B9DB366C}" destId="{FA474D8B-C79F-47FF-8F82-1C7B87749AE0}" srcOrd="2" destOrd="0" parTransId="{800FB8E5-AFA2-463A-BD55-A1EB669B0D9F}" sibTransId="{95126B32-F639-49EA-B003-8DE0166010E2}"/>
    <dgm:cxn modelId="{5E1199CE-E140-483E-83A3-101DF8B0A3DE}" type="presOf" srcId="{FA474D8B-C79F-47FF-8F82-1C7B87749AE0}" destId="{EE74733F-52D4-4C39-9077-0D2A13E79E31}" srcOrd="1" destOrd="0" presId="urn:microsoft.com/office/officeart/2005/8/layout/matrix1"/>
    <dgm:cxn modelId="{DFF149E6-7505-48B4-B227-D41C70C79D78}" srcId="{7E4C45F8-580A-4456-A1F6-D5F9B9DB366C}" destId="{FB9FBF8E-D100-4156-9A5A-01EDE768616D}" srcOrd="0" destOrd="0" parTransId="{F204A0AF-1A81-425E-87A1-E0C06BE0EEC7}" sibTransId="{1CCA77C7-1987-44F4-938B-3F615F4F1F17}"/>
    <dgm:cxn modelId="{FF68D532-2195-4E2D-A103-B8706760B82C}" type="presParOf" srcId="{6B5837B1-E3E0-4E21-93C5-D16870BC5969}" destId="{449713EC-9C17-41B8-A7D9-45D039356ACC}" srcOrd="0" destOrd="0" presId="urn:microsoft.com/office/officeart/2005/8/layout/matrix1"/>
    <dgm:cxn modelId="{95F73C17-EE4E-43BA-A62C-A016F0186083}" type="presParOf" srcId="{449713EC-9C17-41B8-A7D9-45D039356ACC}" destId="{CBE6A297-4D62-45C7-B093-2A513A592912}" srcOrd="0" destOrd="0" presId="urn:microsoft.com/office/officeart/2005/8/layout/matrix1"/>
    <dgm:cxn modelId="{4E71E9FC-E60B-4C31-BB05-60E6D1FC9107}" type="presParOf" srcId="{449713EC-9C17-41B8-A7D9-45D039356ACC}" destId="{E4FCAC3B-F57F-4E84-9F63-67AF44AACC9D}" srcOrd="1" destOrd="0" presId="urn:microsoft.com/office/officeart/2005/8/layout/matrix1"/>
    <dgm:cxn modelId="{3085550F-993F-4326-9FFD-1D6E6F200E57}" type="presParOf" srcId="{449713EC-9C17-41B8-A7D9-45D039356ACC}" destId="{FC4EF3B7-D7A8-4436-9111-D106B6DA986D}" srcOrd="2" destOrd="0" presId="urn:microsoft.com/office/officeart/2005/8/layout/matrix1"/>
    <dgm:cxn modelId="{0E32573D-9C65-43DD-ABFD-655136744999}" type="presParOf" srcId="{449713EC-9C17-41B8-A7D9-45D039356ACC}" destId="{743DC990-0BA1-4305-BBD3-6D4F35BEB830}" srcOrd="3" destOrd="0" presId="urn:microsoft.com/office/officeart/2005/8/layout/matrix1"/>
    <dgm:cxn modelId="{43ED5B03-88E9-4E8C-8F8B-D30656AFD760}" type="presParOf" srcId="{449713EC-9C17-41B8-A7D9-45D039356ACC}" destId="{D6215712-148B-4222-95C2-DB802D75012E}" srcOrd="4" destOrd="0" presId="urn:microsoft.com/office/officeart/2005/8/layout/matrix1"/>
    <dgm:cxn modelId="{6B052B79-8B0F-425B-85EB-BEB240ADE0E1}" type="presParOf" srcId="{449713EC-9C17-41B8-A7D9-45D039356ACC}" destId="{EE74733F-52D4-4C39-9077-0D2A13E79E31}" srcOrd="5" destOrd="0" presId="urn:microsoft.com/office/officeart/2005/8/layout/matrix1"/>
    <dgm:cxn modelId="{FC9EA257-3AEE-48DC-A0B8-6877F92290EF}" type="presParOf" srcId="{449713EC-9C17-41B8-A7D9-45D039356ACC}" destId="{AB739DEA-C26C-437B-A765-B536C41D97D8}" srcOrd="6" destOrd="0" presId="urn:microsoft.com/office/officeart/2005/8/layout/matrix1"/>
    <dgm:cxn modelId="{CC97A111-0F40-4EE8-836B-302F4E1CC1FF}" type="presParOf" srcId="{449713EC-9C17-41B8-A7D9-45D039356ACC}" destId="{911362B7-E577-4F5C-A8ED-5006DF70EDC8}" srcOrd="7" destOrd="0" presId="urn:microsoft.com/office/officeart/2005/8/layout/matrix1"/>
    <dgm:cxn modelId="{FAB8847A-412C-4C6B-9396-2B108BE5B785}" type="presParOf" srcId="{6B5837B1-E3E0-4E21-93C5-D16870BC5969}" destId="{565F1B89-349C-47DB-80F7-DF7159E29A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5F3D61-58A0-43A9-BBB2-218DB3258C4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E86985-A666-463F-8418-6F19B4235C7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Игровые ситуации по созданию сказок</a:t>
          </a:r>
          <a:endParaRPr lang="ru-RU" sz="2000" b="1" dirty="0">
            <a:solidFill>
              <a:srgbClr val="FF0000"/>
            </a:solidFill>
          </a:endParaRPr>
        </a:p>
      </dgm:t>
    </dgm:pt>
    <dgm:pt modelId="{D4A1B16F-BC0B-4086-B4E0-49D7619C1956}" type="parTrans" cxnId="{74EE60D6-AF11-4027-8F42-53DD4BDD15BF}">
      <dgm:prSet/>
      <dgm:spPr/>
      <dgm:t>
        <a:bodyPr/>
        <a:lstStyle/>
        <a:p>
          <a:endParaRPr lang="ru-RU"/>
        </a:p>
      </dgm:t>
    </dgm:pt>
    <dgm:pt modelId="{9C91D205-DEA3-4E5F-A840-13A95438C1BF}" type="sibTrans" cxnId="{74EE60D6-AF11-4027-8F42-53DD4BDD15BF}">
      <dgm:prSet/>
      <dgm:spPr/>
      <dgm:t>
        <a:bodyPr/>
        <a:lstStyle/>
        <a:p>
          <a:endParaRPr lang="ru-RU"/>
        </a:p>
      </dgm:t>
    </dgm:pt>
    <dgm:pt modelId="{D71B85DE-AFB3-4B37-A959-6E94E796D32D}">
      <dgm:prSet phldrT="[Текст]"/>
      <dgm:spPr/>
      <dgm:t>
        <a:bodyPr/>
        <a:lstStyle/>
        <a:p>
          <a:r>
            <a:rPr lang="ru-RU" dirty="0" smtClean="0"/>
            <a:t>Сказка-калька</a:t>
          </a:r>
          <a:endParaRPr lang="ru-RU" dirty="0"/>
        </a:p>
      </dgm:t>
    </dgm:pt>
    <dgm:pt modelId="{EEF69A18-0372-4683-B0B8-5B89C46D42EE}" type="parTrans" cxnId="{D7CBFC36-1054-48CB-92D5-D50191310E5A}">
      <dgm:prSet/>
      <dgm:spPr/>
      <dgm:t>
        <a:bodyPr/>
        <a:lstStyle/>
        <a:p>
          <a:endParaRPr lang="ru-RU"/>
        </a:p>
      </dgm:t>
    </dgm:pt>
    <dgm:pt modelId="{812614BF-373B-45CA-96A2-6008C91553E7}" type="sibTrans" cxnId="{D7CBFC36-1054-48CB-92D5-D50191310E5A}">
      <dgm:prSet/>
      <dgm:spPr/>
      <dgm:t>
        <a:bodyPr/>
        <a:lstStyle/>
        <a:p>
          <a:endParaRPr lang="ru-RU"/>
        </a:p>
      </dgm:t>
    </dgm:pt>
    <dgm:pt modelId="{43B15A07-B903-4B44-B6A3-EE238D13BC8B}">
      <dgm:prSet phldrT="[Текст]"/>
      <dgm:spPr/>
      <dgm:t>
        <a:bodyPr/>
        <a:lstStyle/>
        <a:p>
          <a:r>
            <a:rPr lang="ru-RU" dirty="0" smtClean="0"/>
            <a:t>Салат из сказок</a:t>
          </a:r>
          <a:endParaRPr lang="ru-RU" dirty="0"/>
        </a:p>
      </dgm:t>
    </dgm:pt>
    <dgm:pt modelId="{E302D7EF-1B9C-471E-856F-B445B0D05143}" type="parTrans" cxnId="{5CE0F850-0F87-41EC-A172-8AB6BD9030B3}">
      <dgm:prSet/>
      <dgm:spPr/>
      <dgm:t>
        <a:bodyPr/>
        <a:lstStyle/>
        <a:p>
          <a:endParaRPr lang="ru-RU"/>
        </a:p>
      </dgm:t>
    </dgm:pt>
    <dgm:pt modelId="{4B160CAA-B264-44C1-ABC0-5A37821FEB3E}" type="sibTrans" cxnId="{5CE0F850-0F87-41EC-A172-8AB6BD9030B3}">
      <dgm:prSet/>
      <dgm:spPr/>
      <dgm:t>
        <a:bodyPr/>
        <a:lstStyle/>
        <a:p>
          <a:endParaRPr lang="ru-RU"/>
        </a:p>
      </dgm:t>
    </dgm:pt>
    <dgm:pt modelId="{523F1C18-C3DC-4839-A4C7-AC1004204FFF}">
      <dgm:prSet phldrT="[Текст]"/>
      <dgm:spPr/>
      <dgm:t>
        <a:bodyPr/>
        <a:lstStyle/>
        <a:p>
          <a:r>
            <a:rPr lang="ru-RU" dirty="0" smtClean="0"/>
            <a:t>Сказка наизнанку</a:t>
          </a:r>
          <a:endParaRPr lang="ru-RU" dirty="0"/>
        </a:p>
      </dgm:t>
    </dgm:pt>
    <dgm:pt modelId="{804301FA-6D12-4454-934A-9658D2140C8E}" type="parTrans" cxnId="{777A3A6A-9503-44F0-AF49-5DF8A400C934}">
      <dgm:prSet/>
      <dgm:spPr/>
      <dgm:t>
        <a:bodyPr/>
        <a:lstStyle/>
        <a:p>
          <a:endParaRPr lang="ru-RU"/>
        </a:p>
      </dgm:t>
    </dgm:pt>
    <dgm:pt modelId="{BFF1850E-9BD1-4775-A639-18A401F6774A}" type="sibTrans" cxnId="{777A3A6A-9503-44F0-AF49-5DF8A400C934}">
      <dgm:prSet/>
      <dgm:spPr/>
      <dgm:t>
        <a:bodyPr/>
        <a:lstStyle/>
        <a:p>
          <a:endParaRPr lang="ru-RU"/>
        </a:p>
      </dgm:t>
    </dgm:pt>
    <dgm:pt modelId="{14C29BEE-7EBE-40F8-AF68-AB4D59DCA996}">
      <dgm:prSet phldrT="[Текст]"/>
      <dgm:spPr/>
      <dgm:t>
        <a:bodyPr/>
        <a:lstStyle/>
        <a:p>
          <a:r>
            <a:rPr lang="ru-RU" dirty="0" smtClean="0"/>
            <a:t>Красная Шапочка на вертолете </a:t>
          </a:r>
          <a:endParaRPr lang="ru-RU" dirty="0"/>
        </a:p>
      </dgm:t>
    </dgm:pt>
    <dgm:pt modelId="{5A8C350C-BD6D-4B0C-B548-AE84ADF6B878}" type="parTrans" cxnId="{0C8D7F0F-D026-4417-87EA-19BEFAE0ACB8}">
      <dgm:prSet/>
      <dgm:spPr/>
      <dgm:t>
        <a:bodyPr/>
        <a:lstStyle/>
        <a:p>
          <a:endParaRPr lang="ru-RU"/>
        </a:p>
      </dgm:t>
    </dgm:pt>
    <dgm:pt modelId="{748E4B6D-68FB-4F5C-861E-1900B3EA7C7E}" type="sibTrans" cxnId="{0C8D7F0F-D026-4417-87EA-19BEFAE0ACB8}">
      <dgm:prSet/>
      <dgm:spPr/>
      <dgm:t>
        <a:bodyPr/>
        <a:lstStyle/>
        <a:p>
          <a:endParaRPr lang="ru-RU"/>
        </a:p>
      </dgm:t>
    </dgm:pt>
    <dgm:pt modelId="{D71CD71E-CA6E-46C9-86FE-BCC215DE3E7B}" type="pres">
      <dgm:prSet presAssocID="{C65F3D61-58A0-43A9-BBB2-218DB3258C4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B4EEC2-8D76-4BB6-A0DD-ED4855C42D68}" type="pres">
      <dgm:prSet presAssocID="{C65F3D61-58A0-43A9-BBB2-218DB3258C49}" presName="matrix" presStyleCnt="0"/>
      <dgm:spPr/>
    </dgm:pt>
    <dgm:pt modelId="{B288A010-B31A-43F9-85DE-3BDEDE3002A5}" type="pres">
      <dgm:prSet presAssocID="{C65F3D61-58A0-43A9-BBB2-218DB3258C49}" presName="tile1" presStyleLbl="node1" presStyleIdx="0" presStyleCnt="4"/>
      <dgm:spPr/>
    </dgm:pt>
    <dgm:pt modelId="{753B0391-4F87-4DF9-B98F-8845C8ABB645}" type="pres">
      <dgm:prSet presAssocID="{C65F3D61-58A0-43A9-BBB2-218DB3258C4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3EBD6DE-7DB4-4343-96D5-3104D3D4D94E}" type="pres">
      <dgm:prSet presAssocID="{C65F3D61-58A0-43A9-BBB2-218DB3258C49}" presName="tile2" presStyleLbl="node1" presStyleIdx="1" presStyleCnt="4"/>
      <dgm:spPr/>
    </dgm:pt>
    <dgm:pt modelId="{EFE89A32-090E-42C7-A3AF-31343637F180}" type="pres">
      <dgm:prSet presAssocID="{C65F3D61-58A0-43A9-BBB2-218DB3258C4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7C8F1A-815F-4A85-8D33-30E967038F99}" type="pres">
      <dgm:prSet presAssocID="{C65F3D61-58A0-43A9-BBB2-218DB3258C49}" presName="tile3" presStyleLbl="node1" presStyleIdx="2" presStyleCnt="4"/>
      <dgm:spPr/>
    </dgm:pt>
    <dgm:pt modelId="{9F0E4CD1-107F-4FA0-9A8D-E1BFF566233D}" type="pres">
      <dgm:prSet presAssocID="{C65F3D61-58A0-43A9-BBB2-218DB3258C4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AD86EC-491A-4B80-83D4-09297A97CA90}" type="pres">
      <dgm:prSet presAssocID="{C65F3D61-58A0-43A9-BBB2-218DB3258C49}" presName="tile4" presStyleLbl="node1" presStyleIdx="3" presStyleCnt="4"/>
      <dgm:spPr/>
      <dgm:t>
        <a:bodyPr/>
        <a:lstStyle/>
        <a:p>
          <a:endParaRPr lang="ru-RU"/>
        </a:p>
      </dgm:t>
    </dgm:pt>
    <dgm:pt modelId="{3940B01B-EA44-4C0C-BCC4-6760B4B14B00}" type="pres">
      <dgm:prSet presAssocID="{C65F3D61-58A0-43A9-BBB2-218DB3258C4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9A217-D213-4C82-AE82-317C6A083D71}" type="pres">
      <dgm:prSet presAssocID="{C65F3D61-58A0-43A9-BBB2-218DB3258C4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CE0F850-0F87-41EC-A172-8AB6BD9030B3}" srcId="{5DE86985-A666-463F-8418-6F19B4235C73}" destId="{43B15A07-B903-4B44-B6A3-EE238D13BC8B}" srcOrd="1" destOrd="0" parTransId="{E302D7EF-1B9C-471E-856F-B445B0D05143}" sibTransId="{4B160CAA-B264-44C1-ABC0-5A37821FEB3E}"/>
    <dgm:cxn modelId="{74EE60D6-AF11-4027-8F42-53DD4BDD15BF}" srcId="{C65F3D61-58A0-43A9-BBB2-218DB3258C49}" destId="{5DE86985-A666-463F-8418-6F19B4235C73}" srcOrd="0" destOrd="0" parTransId="{D4A1B16F-BC0B-4086-B4E0-49D7619C1956}" sibTransId="{9C91D205-DEA3-4E5F-A840-13A95438C1BF}"/>
    <dgm:cxn modelId="{8D9E3384-A108-4DA4-982B-54EAA125BE89}" type="presOf" srcId="{14C29BEE-7EBE-40F8-AF68-AB4D59DCA996}" destId="{3940B01B-EA44-4C0C-BCC4-6760B4B14B00}" srcOrd="1" destOrd="0" presId="urn:microsoft.com/office/officeart/2005/8/layout/matrix1"/>
    <dgm:cxn modelId="{0C8D7F0F-D026-4417-87EA-19BEFAE0ACB8}" srcId="{5DE86985-A666-463F-8418-6F19B4235C73}" destId="{14C29BEE-7EBE-40F8-AF68-AB4D59DCA996}" srcOrd="3" destOrd="0" parTransId="{5A8C350C-BD6D-4B0C-B548-AE84ADF6B878}" sibTransId="{748E4B6D-68FB-4F5C-861E-1900B3EA7C7E}"/>
    <dgm:cxn modelId="{D20463CB-3109-4801-980B-A00268C6EC8A}" type="presOf" srcId="{523F1C18-C3DC-4839-A4C7-AC1004204FFF}" destId="{377C8F1A-815F-4A85-8D33-30E967038F99}" srcOrd="0" destOrd="0" presId="urn:microsoft.com/office/officeart/2005/8/layout/matrix1"/>
    <dgm:cxn modelId="{D7CBFC36-1054-48CB-92D5-D50191310E5A}" srcId="{5DE86985-A666-463F-8418-6F19B4235C73}" destId="{D71B85DE-AFB3-4B37-A959-6E94E796D32D}" srcOrd="0" destOrd="0" parTransId="{EEF69A18-0372-4683-B0B8-5B89C46D42EE}" sibTransId="{812614BF-373B-45CA-96A2-6008C91553E7}"/>
    <dgm:cxn modelId="{AFA249BA-EBB5-409D-961C-11AEF9920455}" type="presOf" srcId="{D71B85DE-AFB3-4B37-A959-6E94E796D32D}" destId="{753B0391-4F87-4DF9-B98F-8845C8ABB645}" srcOrd="1" destOrd="0" presId="urn:microsoft.com/office/officeart/2005/8/layout/matrix1"/>
    <dgm:cxn modelId="{F0892459-2447-4BF4-BE25-B0D2E25F5A1D}" type="presOf" srcId="{43B15A07-B903-4B44-B6A3-EE238D13BC8B}" destId="{C3EBD6DE-7DB4-4343-96D5-3104D3D4D94E}" srcOrd="0" destOrd="0" presId="urn:microsoft.com/office/officeart/2005/8/layout/matrix1"/>
    <dgm:cxn modelId="{7841B18B-A628-443E-BCB5-4A7AA4C1351F}" type="presOf" srcId="{D71B85DE-AFB3-4B37-A959-6E94E796D32D}" destId="{B288A010-B31A-43F9-85DE-3BDEDE3002A5}" srcOrd="0" destOrd="0" presId="urn:microsoft.com/office/officeart/2005/8/layout/matrix1"/>
    <dgm:cxn modelId="{E4A1C30B-2844-4362-9BC2-4084CBCD80EC}" type="presOf" srcId="{C65F3D61-58A0-43A9-BBB2-218DB3258C49}" destId="{D71CD71E-CA6E-46C9-86FE-BCC215DE3E7B}" srcOrd="0" destOrd="0" presId="urn:microsoft.com/office/officeart/2005/8/layout/matrix1"/>
    <dgm:cxn modelId="{0244B8C2-E9CB-468B-BE9C-AB7D8FB082B3}" type="presOf" srcId="{14C29BEE-7EBE-40F8-AF68-AB4D59DCA996}" destId="{34AD86EC-491A-4B80-83D4-09297A97CA90}" srcOrd="0" destOrd="0" presId="urn:microsoft.com/office/officeart/2005/8/layout/matrix1"/>
    <dgm:cxn modelId="{9D465F59-3B9B-493C-844B-C4C0877FC7A0}" type="presOf" srcId="{43B15A07-B903-4B44-B6A3-EE238D13BC8B}" destId="{EFE89A32-090E-42C7-A3AF-31343637F180}" srcOrd="1" destOrd="0" presId="urn:microsoft.com/office/officeart/2005/8/layout/matrix1"/>
    <dgm:cxn modelId="{BE9898E2-C1E1-44B8-AE1C-477883B42660}" type="presOf" srcId="{5DE86985-A666-463F-8418-6F19B4235C73}" destId="{DCE9A217-D213-4C82-AE82-317C6A083D71}" srcOrd="0" destOrd="0" presId="urn:microsoft.com/office/officeart/2005/8/layout/matrix1"/>
    <dgm:cxn modelId="{777A3A6A-9503-44F0-AF49-5DF8A400C934}" srcId="{5DE86985-A666-463F-8418-6F19B4235C73}" destId="{523F1C18-C3DC-4839-A4C7-AC1004204FFF}" srcOrd="2" destOrd="0" parTransId="{804301FA-6D12-4454-934A-9658D2140C8E}" sibTransId="{BFF1850E-9BD1-4775-A639-18A401F6774A}"/>
    <dgm:cxn modelId="{5FC85DE7-AF15-4716-848C-EC2A938451EE}" type="presOf" srcId="{523F1C18-C3DC-4839-A4C7-AC1004204FFF}" destId="{9F0E4CD1-107F-4FA0-9A8D-E1BFF566233D}" srcOrd="1" destOrd="0" presId="urn:microsoft.com/office/officeart/2005/8/layout/matrix1"/>
    <dgm:cxn modelId="{AE588BF9-BF0D-4958-9BC6-BFA01D434AC8}" type="presParOf" srcId="{D71CD71E-CA6E-46C9-86FE-BCC215DE3E7B}" destId="{55B4EEC2-8D76-4BB6-A0DD-ED4855C42D68}" srcOrd="0" destOrd="0" presId="urn:microsoft.com/office/officeart/2005/8/layout/matrix1"/>
    <dgm:cxn modelId="{3A2450DA-A2FC-4349-A5DF-6CAAE8CDA446}" type="presParOf" srcId="{55B4EEC2-8D76-4BB6-A0DD-ED4855C42D68}" destId="{B288A010-B31A-43F9-85DE-3BDEDE3002A5}" srcOrd="0" destOrd="0" presId="urn:microsoft.com/office/officeart/2005/8/layout/matrix1"/>
    <dgm:cxn modelId="{BDBCD28E-EAB1-4463-A7C2-ECE34616FA49}" type="presParOf" srcId="{55B4EEC2-8D76-4BB6-A0DD-ED4855C42D68}" destId="{753B0391-4F87-4DF9-B98F-8845C8ABB645}" srcOrd="1" destOrd="0" presId="urn:microsoft.com/office/officeart/2005/8/layout/matrix1"/>
    <dgm:cxn modelId="{FE6A60DC-C0B1-4F24-8EE6-64FE01C4645F}" type="presParOf" srcId="{55B4EEC2-8D76-4BB6-A0DD-ED4855C42D68}" destId="{C3EBD6DE-7DB4-4343-96D5-3104D3D4D94E}" srcOrd="2" destOrd="0" presId="urn:microsoft.com/office/officeart/2005/8/layout/matrix1"/>
    <dgm:cxn modelId="{44A70FFE-FD27-4ECF-9351-73B478BBD44C}" type="presParOf" srcId="{55B4EEC2-8D76-4BB6-A0DD-ED4855C42D68}" destId="{EFE89A32-090E-42C7-A3AF-31343637F180}" srcOrd="3" destOrd="0" presId="urn:microsoft.com/office/officeart/2005/8/layout/matrix1"/>
    <dgm:cxn modelId="{E31360A8-66E0-435A-8213-3F90898C584D}" type="presParOf" srcId="{55B4EEC2-8D76-4BB6-A0DD-ED4855C42D68}" destId="{377C8F1A-815F-4A85-8D33-30E967038F99}" srcOrd="4" destOrd="0" presId="urn:microsoft.com/office/officeart/2005/8/layout/matrix1"/>
    <dgm:cxn modelId="{11B3881D-A604-440A-BACC-3AC5B2C5E886}" type="presParOf" srcId="{55B4EEC2-8D76-4BB6-A0DD-ED4855C42D68}" destId="{9F0E4CD1-107F-4FA0-9A8D-E1BFF566233D}" srcOrd="5" destOrd="0" presId="urn:microsoft.com/office/officeart/2005/8/layout/matrix1"/>
    <dgm:cxn modelId="{E24D1377-3226-4C09-BCC7-F8E209A7B908}" type="presParOf" srcId="{55B4EEC2-8D76-4BB6-A0DD-ED4855C42D68}" destId="{34AD86EC-491A-4B80-83D4-09297A97CA90}" srcOrd="6" destOrd="0" presId="urn:microsoft.com/office/officeart/2005/8/layout/matrix1"/>
    <dgm:cxn modelId="{F7248450-1943-407A-8CF4-740CC764061E}" type="presParOf" srcId="{55B4EEC2-8D76-4BB6-A0DD-ED4855C42D68}" destId="{3940B01B-EA44-4C0C-BCC4-6760B4B14B00}" srcOrd="7" destOrd="0" presId="urn:microsoft.com/office/officeart/2005/8/layout/matrix1"/>
    <dgm:cxn modelId="{27064F3D-C5B8-4260-85AC-F93A12242210}" type="presParOf" srcId="{D71CD71E-CA6E-46C9-86FE-BCC215DE3E7B}" destId="{DCE9A217-D213-4C82-AE82-317C6A083D7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3070F6-7E94-4A3C-A958-7FB1B1AE98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360E3FE-DADC-468C-B483-D98BE16DA14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smtClean="0"/>
            <a:t>когда из старой сказки получается новая. Берётся известная сказка и сводится к новой схеме, к основным сюжетным линиям. Сюжет делается абстрактным .далее идёт интерпретация этой абстрактной схемы на новую</a:t>
          </a:r>
          <a:endParaRPr lang="ru-RU" sz="1800" dirty="0" smtClean="0"/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D838C419-4CED-4E7F-859C-9F6CEF6E268C}" type="parTrans" cxnId="{15B3D919-A517-43B5-8EE2-3BFA1A5959B3}">
      <dgm:prSet/>
      <dgm:spPr/>
      <dgm:t>
        <a:bodyPr/>
        <a:lstStyle/>
        <a:p>
          <a:endParaRPr lang="ru-RU"/>
        </a:p>
      </dgm:t>
    </dgm:pt>
    <dgm:pt modelId="{E6267B31-99F5-43CF-808F-4F171E2E994E}" type="sibTrans" cxnId="{15B3D919-A517-43B5-8EE2-3BFA1A5959B3}">
      <dgm:prSet/>
      <dgm:spPr/>
      <dgm:t>
        <a:bodyPr/>
        <a:lstStyle/>
        <a:p>
          <a:endParaRPr lang="ru-RU"/>
        </a:p>
      </dgm:t>
    </dgm:pt>
    <dgm:pt modelId="{B87F5A4E-A20D-471F-8A57-1185A10345AF}">
      <dgm:prSet/>
      <dgm:spPr/>
      <dgm:t>
        <a:bodyPr/>
        <a:lstStyle/>
        <a:p>
          <a:r>
            <a:rPr lang="ru-RU" b="0" i="0" smtClean="0"/>
            <a:t>Берётся какой-либо сюжет, набираются герои из разных сказок и придумывают что будет сними происходить.</a:t>
          </a:r>
          <a:endParaRPr lang="ru-RU"/>
        </a:p>
      </dgm:t>
    </dgm:pt>
    <dgm:pt modelId="{BBD6560A-99ED-4D7F-8FC0-9D3E2E564DF6}" type="parTrans" cxnId="{6DA80293-8E67-4448-8253-A56DF02F9297}">
      <dgm:prSet/>
      <dgm:spPr/>
      <dgm:t>
        <a:bodyPr/>
        <a:lstStyle/>
        <a:p>
          <a:endParaRPr lang="ru-RU"/>
        </a:p>
      </dgm:t>
    </dgm:pt>
    <dgm:pt modelId="{BDEA1D1C-3E0E-42FD-BB6C-4AFCB82659BA}" type="sibTrans" cxnId="{6DA80293-8E67-4448-8253-A56DF02F9297}">
      <dgm:prSet/>
      <dgm:spPr/>
      <dgm:t>
        <a:bodyPr/>
        <a:lstStyle/>
        <a:p>
          <a:endParaRPr lang="ru-RU"/>
        </a:p>
      </dgm:t>
    </dgm:pt>
    <dgm:pt modelId="{DD72030E-308D-4F52-B974-6CD9C03AE996}">
      <dgm:prSet/>
      <dgm:spPr/>
      <dgm:t>
        <a:bodyPr/>
        <a:lstStyle/>
        <a:p>
          <a:r>
            <a:rPr lang="ru-RU" b="0" i="0" smtClean="0"/>
            <a:t>Это один из видов выворачивания наизнанку сказочной темы. Например, Золушка, дрянная девчонка отбила у дочерей добродушной мачехи жениха.</a:t>
          </a:r>
          <a:endParaRPr lang="ru-RU"/>
        </a:p>
      </dgm:t>
    </dgm:pt>
    <dgm:pt modelId="{0E86336F-8951-455E-A892-0DBEBCD6BB0E}" type="parTrans" cxnId="{96F985B1-52B7-466C-909D-EBB1CC555A40}">
      <dgm:prSet/>
      <dgm:spPr/>
      <dgm:t>
        <a:bodyPr/>
        <a:lstStyle/>
        <a:p>
          <a:endParaRPr lang="ru-RU"/>
        </a:p>
      </dgm:t>
    </dgm:pt>
    <dgm:pt modelId="{72796858-0342-4E99-B6C2-B1B80C32571C}" type="sibTrans" cxnId="{96F985B1-52B7-466C-909D-EBB1CC555A40}">
      <dgm:prSet/>
      <dgm:spPr/>
      <dgm:t>
        <a:bodyPr/>
        <a:lstStyle/>
        <a:p>
          <a:endParaRPr lang="ru-RU"/>
        </a:p>
      </dgm:t>
    </dgm:pt>
    <dgm:pt modelId="{7C1FA4FD-58E9-494C-B909-002C004D2EAF}">
      <dgm:prSet/>
      <dgm:spPr/>
      <dgm:t>
        <a:bodyPr/>
        <a:lstStyle/>
        <a:p>
          <a:r>
            <a:rPr lang="ru-RU" b="0" i="0" smtClean="0"/>
            <a:t>Детям дают слова, на основе которых они должны придумать историю. Например, пять слов подсказывающих сюжет Красной шапочки: девочка, лес, цветы, волк, бабушка и шестое слово постороннее вертолёт. Детям предлагается ввести это слово в сказку и сделать его активным и т.д.</a:t>
          </a:r>
          <a:endParaRPr lang="ru-RU"/>
        </a:p>
      </dgm:t>
    </dgm:pt>
    <dgm:pt modelId="{DC962E1B-ACB1-4C66-9E16-B8A99D4B8B91}" type="parTrans" cxnId="{8706C5D2-1DBA-405A-ABF8-CD104E40E3DE}">
      <dgm:prSet/>
      <dgm:spPr/>
      <dgm:t>
        <a:bodyPr/>
        <a:lstStyle/>
        <a:p>
          <a:endParaRPr lang="ru-RU"/>
        </a:p>
      </dgm:t>
    </dgm:pt>
    <dgm:pt modelId="{636AB1D4-033A-4837-BBE2-0AC742BD0E4A}" type="sibTrans" cxnId="{8706C5D2-1DBA-405A-ABF8-CD104E40E3DE}">
      <dgm:prSet/>
      <dgm:spPr/>
      <dgm:t>
        <a:bodyPr/>
        <a:lstStyle/>
        <a:p>
          <a:endParaRPr lang="ru-RU"/>
        </a:p>
      </dgm:t>
    </dgm:pt>
    <dgm:pt modelId="{E774F1FE-8E9C-4101-9AB3-7963CF112D00}" type="pres">
      <dgm:prSet presAssocID="{B53070F6-7E94-4A3C-A958-7FB1B1AE989B}" presName="Name0" presStyleCnt="0">
        <dgm:presLayoutVars>
          <dgm:chMax val="7"/>
          <dgm:chPref val="7"/>
          <dgm:dir/>
        </dgm:presLayoutVars>
      </dgm:prSet>
      <dgm:spPr/>
    </dgm:pt>
    <dgm:pt modelId="{86C17E97-A6D4-4C93-8747-140536DDD849}" type="pres">
      <dgm:prSet presAssocID="{B53070F6-7E94-4A3C-A958-7FB1B1AE989B}" presName="Name1" presStyleCnt="0"/>
      <dgm:spPr/>
    </dgm:pt>
    <dgm:pt modelId="{D0AB3791-D45B-47DE-8EED-0EB97571FB6C}" type="pres">
      <dgm:prSet presAssocID="{B53070F6-7E94-4A3C-A958-7FB1B1AE989B}" presName="cycle" presStyleCnt="0"/>
      <dgm:spPr/>
    </dgm:pt>
    <dgm:pt modelId="{56707331-E893-439E-842A-3A5CA9059BE3}" type="pres">
      <dgm:prSet presAssocID="{B53070F6-7E94-4A3C-A958-7FB1B1AE989B}" presName="srcNode" presStyleLbl="node1" presStyleIdx="0" presStyleCnt="4"/>
      <dgm:spPr/>
    </dgm:pt>
    <dgm:pt modelId="{00EC5543-FE27-4B9E-8FDC-715D895BFC67}" type="pres">
      <dgm:prSet presAssocID="{B53070F6-7E94-4A3C-A958-7FB1B1AE989B}" presName="conn" presStyleLbl="parChTrans1D2" presStyleIdx="0" presStyleCnt="1"/>
      <dgm:spPr/>
    </dgm:pt>
    <dgm:pt modelId="{48A9D0E7-5808-4434-852F-0C9A095383A6}" type="pres">
      <dgm:prSet presAssocID="{B53070F6-7E94-4A3C-A958-7FB1B1AE989B}" presName="extraNode" presStyleLbl="node1" presStyleIdx="0" presStyleCnt="4"/>
      <dgm:spPr/>
    </dgm:pt>
    <dgm:pt modelId="{A2871385-7860-4C25-8B20-779E78E81FF5}" type="pres">
      <dgm:prSet presAssocID="{B53070F6-7E94-4A3C-A958-7FB1B1AE989B}" presName="dstNode" presStyleLbl="node1" presStyleIdx="0" presStyleCnt="4"/>
      <dgm:spPr/>
    </dgm:pt>
    <dgm:pt modelId="{96E32562-B242-4732-BB8E-679C6B787BB4}" type="pres">
      <dgm:prSet presAssocID="{4360E3FE-DADC-468C-B483-D98BE16DA146}" presName="text_1" presStyleLbl="node1" presStyleIdx="0" presStyleCnt="4" custScaleY="13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68C0-0017-4686-BBFC-0B439DDC151F}" type="pres">
      <dgm:prSet presAssocID="{4360E3FE-DADC-468C-B483-D98BE16DA146}" presName="accent_1" presStyleCnt="0"/>
      <dgm:spPr/>
    </dgm:pt>
    <dgm:pt modelId="{FF17C627-BEFA-4408-84AA-C30143D3BEF4}" type="pres">
      <dgm:prSet presAssocID="{4360E3FE-DADC-468C-B483-D98BE16DA146}" presName="accentRepeatNode" presStyleLbl="solidFgAcc1" presStyleIdx="0" presStyleCnt="4" custLinFactNeighborX="-13938" custLinFactNeighborY="-2597"/>
      <dgm:spPr/>
    </dgm:pt>
    <dgm:pt modelId="{F868519E-46E7-463F-81CE-04E81D1ACAAC}" type="pres">
      <dgm:prSet presAssocID="{B87F5A4E-A20D-471F-8A57-1185A10345AF}" presName="text_2" presStyleLbl="node1" presStyleIdx="1" presStyleCnt="4">
        <dgm:presLayoutVars>
          <dgm:bulletEnabled val="1"/>
        </dgm:presLayoutVars>
      </dgm:prSet>
      <dgm:spPr/>
    </dgm:pt>
    <dgm:pt modelId="{1891DC2D-629C-4FF6-8419-D43EC9C703BC}" type="pres">
      <dgm:prSet presAssocID="{B87F5A4E-A20D-471F-8A57-1185A10345AF}" presName="accent_2" presStyleCnt="0"/>
      <dgm:spPr/>
    </dgm:pt>
    <dgm:pt modelId="{2451A1AE-2E21-4DF1-92E3-FDF2EE10723D}" type="pres">
      <dgm:prSet presAssocID="{B87F5A4E-A20D-471F-8A57-1185A10345AF}" presName="accentRepeatNode" presStyleLbl="solidFgAcc1" presStyleIdx="1" presStyleCnt="4" custLinFactNeighborX="-41721" custLinFactNeighborY="9812"/>
      <dgm:spPr/>
    </dgm:pt>
    <dgm:pt modelId="{388265E7-8C35-4329-B416-749AE47CF9A2}" type="pres">
      <dgm:prSet presAssocID="{DD72030E-308D-4F52-B974-6CD9C03AE996}" presName="text_3" presStyleLbl="node1" presStyleIdx="2" presStyleCnt="4">
        <dgm:presLayoutVars>
          <dgm:bulletEnabled val="1"/>
        </dgm:presLayoutVars>
      </dgm:prSet>
      <dgm:spPr/>
    </dgm:pt>
    <dgm:pt modelId="{9CD7FE1A-13D6-497B-AAD8-76CC868580FC}" type="pres">
      <dgm:prSet presAssocID="{DD72030E-308D-4F52-B974-6CD9C03AE996}" presName="accent_3" presStyleCnt="0"/>
      <dgm:spPr/>
    </dgm:pt>
    <dgm:pt modelId="{2D809BD6-A85B-43E1-96EF-8B93FA433AB1}" type="pres">
      <dgm:prSet presAssocID="{DD72030E-308D-4F52-B974-6CD9C03AE996}" presName="accentRepeatNode" presStyleLbl="solidFgAcc1" presStyleIdx="2" presStyleCnt="4" custLinFactNeighborX="-29633" custLinFactNeighborY="-3698"/>
      <dgm:spPr/>
    </dgm:pt>
    <dgm:pt modelId="{1858BC24-A055-4D4F-A5EB-50977BDD5A27}" type="pres">
      <dgm:prSet presAssocID="{7C1FA4FD-58E9-494C-B909-002C004D2EAF}" presName="text_4" presStyleLbl="node1" presStyleIdx="3" presStyleCnt="4" custScaleX="96200" custScaleY="137295">
        <dgm:presLayoutVars>
          <dgm:bulletEnabled val="1"/>
        </dgm:presLayoutVars>
      </dgm:prSet>
      <dgm:spPr/>
    </dgm:pt>
    <dgm:pt modelId="{92832B1B-A031-49C5-9E79-E27AC2140A7D}" type="pres">
      <dgm:prSet presAssocID="{7C1FA4FD-58E9-494C-B909-002C004D2EAF}" presName="accent_4" presStyleCnt="0"/>
      <dgm:spPr/>
    </dgm:pt>
    <dgm:pt modelId="{5488CD18-5F65-48CE-A9EE-BC0D92DAB5D6}" type="pres">
      <dgm:prSet presAssocID="{7C1FA4FD-58E9-494C-B909-002C004D2EAF}" presName="accentRepeatNode" presStyleLbl="solidFgAcc1" presStyleIdx="3" presStyleCnt="4"/>
      <dgm:spPr/>
    </dgm:pt>
  </dgm:ptLst>
  <dgm:cxnLst>
    <dgm:cxn modelId="{0AE70E85-C479-46D8-AD12-F658EBBD70B6}" type="presOf" srcId="{B53070F6-7E94-4A3C-A958-7FB1B1AE989B}" destId="{E774F1FE-8E9C-4101-9AB3-7963CF112D00}" srcOrd="0" destOrd="0" presId="urn:microsoft.com/office/officeart/2008/layout/VerticalCurvedList"/>
    <dgm:cxn modelId="{8706C5D2-1DBA-405A-ABF8-CD104E40E3DE}" srcId="{B53070F6-7E94-4A3C-A958-7FB1B1AE989B}" destId="{7C1FA4FD-58E9-494C-B909-002C004D2EAF}" srcOrd="3" destOrd="0" parTransId="{DC962E1B-ACB1-4C66-9E16-B8A99D4B8B91}" sibTransId="{636AB1D4-033A-4837-BBE2-0AC742BD0E4A}"/>
    <dgm:cxn modelId="{96F985B1-52B7-466C-909D-EBB1CC555A40}" srcId="{B53070F6-7E94-4A3C-A958-7FB1B1AE989B}" destId="{DD72030E-308D-4F52-B974-6CD9C03AE996}" srcOrd="2" destOrd="0" parTransId="{0E86336F-8951-455E-A892-0DBEBCD6BB0E}" sibTransId="{72796858-0342-4E99-B6C2-B1B80C32571C}"/>
    <dgm:cxn modelId="{15B3D919-A517-43B5-8EE2-3BFA1A5959B3}" srcId="{B53070F6-7E94-4A3C-A958-7FB1B1AE989B}" destId="{4360E3FE-DADC-468C-B483-D98BE16DA146}" srcOrd="0" destOrd="0" parTransId="{D838C419-4CED-4E7F-859C-9F6CEF6E268C}" sibTransId="{E6267B31-99F5-43CF-808F-4F171E2E994E}"/>
    <dgm:cxn modelId="{D44F7982-9F55-4858-B199-5F10F98B6D27}" type="presOf" srcId="{E6267B31-99F5-43CF-808F-4F171E2E994E}" destId="{00EC5543-FE27-4B9E-8FDC-715D895BFC67}" srcOrd="0" destOrd="0" presId="urn:microsoft.com/office/officeart/2008/layout/VerticalCurvedList"/>
    <dgm:cxn modelId="{C8D5C7D8-B872-4D78-97BF-697C8EC72D83}" type="presOf" srcId="{B87F5A4E-A20D-471F-8A57-1185A10345AF}" destId="{F868519E-46E7-463F-81CE-04E81D1ACAAC}" srcOrd="0" destOrd="0" presId="urn:microsoft.com/office/officeart/2008/layout/VerticalCurvedList"/>
    <dgm:cxn modelId="{E77C52D0-9D57-42DD-AD02-FAB96312D7B7}" type="presOf" srcId="{7C1FA4FD-58E9-494C-B909-002C004D2EAF}" destId="{1858BC24-A055-4D4F-A5EB-50977BDD5A27}" srcOrd="0" destOrd="0" presId="urn:microsoft.com/office/officeart/2008/layout/VerticalCurvedList"/>
    <dgm:cxn modelId="{D00A8AFA-FE22-4630-ABFC-57147B00871B}" type="presOf" srcId="{DD72030E-308D-4F52-B974-6CD9C03AE996}" destId="{388265E7-8C35-4329-B416-749AE47CF9A2}" srcOrd="0" destOrd="0" presId="urn:microsoft.com/office/officeart/2008/layout/VerticalCurvedList"/>
    <dgm:cxn modelId="{6DA80293-8E67-4448-8253-A56DF02F9297}" srcId="{B53070F6-7E94-4A3C-A958-7FB1B1AE989B}" destId="{B87F5A4E-A20D-471F-8A57-1185A10345AF}" srcOrd="1" destOrd="0" parTransId="{BBD6560A-99ED-4D7F-8FC0-9D3E2E564DF6}" sibTransId="{BDEA1D1C-3E0E-42FD-BB6C-4AFCB82659BA}"/>
    <dgm:cxn modelId="{474EB080-790E-4171-A8F2-B54125F4576E}" type="presOf" srcId="{4360E3FE-DADC-468C-B483-D98BE16DA146}" destId="{96E32562-B242-4732-BB8E-679C6B787BB4}" srcOrd="0" destOrd="0" presId="urn:microsoft.com/office/officeart/2008/layout/VerticalCurvedList"/>
    <dgm:cxn modelId="{8E55EC85-B160-482A-80FB-771486179C8D}" type="presParOf" srcId="{E774F1FE-8E9C-4101-9AB3-7963CF112D00}" destId="{86C17E97-A6D4-4C93-8747-140536DDD849}" srcOrd="0" destOrd="0" presId="urn:microsoft.com/office/officeart/2008/layout/VerticalCurvedList"/>
    <dgm:cxn modelId="{5CEA91BD-B84D-4E96-A047-C939962C364F}" type="presParOf" srcId="{86C17E97-A6D4-4C93-8747-140536DDD849}" destId="{D0AB3791-D45B-47DE-8EED-0EB97571FB6C}" srcOrd="0" destOrd="0" presId="urn:microsoft.com/office/officeart/2008/layout/VerticalCurvedList"/>
    <dgm:cxn modelId="{491B92CC-4504-442B-81F6-BCB7B72179D4}" type="presParOf" srcId="{D0AB3791-D45B-47DE-8EED-0EB97571FB6C}" destId="{56707331-E893-439E-842A-3A5CA9059BE3}" srcOrd="0" destOrd="0" presId="urn:microsoft.com/office/officeart/2008/layout/VerticalCurvedList"/>
    <dgm:cxn modelId="{26B81DFA-513A-41C8-BA21-2CB184F87BF4}" type="presParOf" srcId="{D0AB3791-D45B-47DE-8EED-0EB97571FB6C}" destId="{00EC5543-FE27-4B9E-8FDC-715D895BFC67}" srcOrd="1" destOrd="0" presId="urn:microsoft.com/office/officeart/2008/layout/VerticalCurvedList"/>
    <dgm:cxn modelId="{2263792E-837F-483B-B9C6-8F6A94769C96}" type="presParOf" srcId="{D0AB3791-D45B-47DE-8EED-0EB97571FB6C}" destId="{48A9D0E7-5808-4434-852F-0C9A095383A6}" srcOrd="2" destOrd="0" presId="urn:microsoft.com/office/officeart/2008/layout/VerticalCurvedList"/>
    <dgm:cxn modelId="{501E1A6E-9E8F-40DC-A12D-53EF37D22989}" type="presParOf" srcId="{D0AB3791-D45B-47DE-8EED-0EB97571FB6C}" destId="{A2871385-7860-4C25-8B20-779E78E81FF5}" srcOrd="3" destOrd="0" presId="urn:microsoft.com/office/officeart/2008/layout/VerticalCurvedList"/>
    <dgm:cxn modelId="{BC77DAE3-9FFD-431D-A0A4-192FBF1D3DF2}" type="presParOf" srcId="{86C17E97-A6D4-4C93-8747-140536DDD849}" destId="{96E32562-B242-4732-BB8E-679C6B787BB4}" srcOrd="1" destOrd="0" presId="urn:microsoft.com/office/officeart/2008/layout/VerticalCurvedList"/>
    <dgm:cxn modelId="{ED19861E-73A6-48F2-8606-BFFE480B4FBF}" type="presParOf" srcId="{86C17E97-A6D4-4C93-8747-140536DDD849}" destId="{993868C0-0017-4686-BBFC-0B439DDC151F}" srcOrd="2" destOrd="0" presId="urn:microsoft.com/office/officeart/2008/layout/VerticalCurvedList"/>
    <dgm:cxn modelId="{04CEE81E-410D-4B55-8976-F79CD5226908}" type="presParOf" srcId="{993868C0-0017-4686-BBFC-0B439DDC151F}" destId="{FF17C627-BEFA-4408-84AA-C30143D3BEF4}" srcOrd="0" destOrd="0" presId="urn:microsoft.com/office/officeart/2008/layout/VerticalCurvedList"/>
    <dgm:cxn modelId="{85BD7CF8-B0B7-490E-BA72-A7B15E997BE9}" type="presParOf" srcId="{86C17E97-A6D4-4C93-8747-140536DDD849}" destId="{F868519E-46E7-463F-81CE-04E81D1ACAAC}" srcOrd="3" destOrd="0" presId="urn:microsoft.com/office/officeart/2008/layout/VerticalCurvedList"/>
    <dgm:cxn modelId="{945E0B73-F1E0-42B1-97F2-F38AC442C5AA}" type="presParOf" srcId="{86C17E97-A6D4-4C93-8747-140536DDD849}" destId="{1891DC2D-629C-4FF6-8419-D43EC9C703BC}" srcOrd="4" destOrd="0" presId="urn:microsoft.com/office/officeart/2008/layout/VerticalCurvedList"/>
    <dgm:cxn modelId="{A7CA77F7-2069-45D0-9DCD-AD66D3858472}" type="presParOf" srcId="{1891DC2D-629C-4FF6-8419-D43EC9C703BC}" destId="{2451A1AE-2E21-4DF1-92E3-FDF2EE10723D}" srcOrd="0" destOrd="0" presId="urn:microsoft.com/office/officeart/2008/layout/VerticalCurvedList"/>
    <dgm:cxn modelId="{2FE385F1-F4A1-471B-B391-E4F3743C6FCF}" type="presParOf" srcId="{86C17E97-A6D4-4C93-8747-140536DDD849}" destId="{388265E7-8C35-4329-B416-749AE47CF9A2}" srcOrd="5" destOrd="0" presId="urn:microsoft.com/office/officeart/2008/layout/VerticalCurvedList"/>
    <dgm:cxn modelId="{F9267748-88CE-4C70-9806-8B5C6D6D233C}" type="presParOf" srcId="{86C17E97-A6D4-4C93-8747-140536DDD849}" destId="{9CD7FE1A-13D6-497B-AAD8-76CC868580FC}" srcOrd="6" destOrd="0" presId="urn:microsoft.com/office/officeart/2008/layout/VerticalCurvedList"/>
    <dgm:cxn modelId="{0D3B97F9-8FD9-476E-867C-0782420DE805}" type="presParOf" srcId="{9CD7FE1A-13D6-497B-AAD8-76CC868580FC}" destId="{2D809BD6-A85B-43E1-96EF-8B93FA433AB1}" srcOrd="0" destOrd="0" presId="urn:microsoft.com/office/officeart/2008/layout/VerticalCurvedList"/>
    <dgm:cxn modelId="{CD836B9A-FCCB-47DB-88DC-BB885E3C7024}" type="presParOf" srcId="{86C17E97-A6D4-4C93-8747-140536DDD849}" destId="{1858BC24-A055-4D4F-A5EB-50977BDD5A27}" srcOrd="7" destOrd="0" presId="urn:microsoft.com/office/officeart/2008/layout/VerticalCurvedList"/>
    <dgm:cxn modelId="{2672B99B-1890-4591-9D12-5AAE46CA30C6}" type="presParOf" srcId="{86C17E97-A6D4-4C93-8747-140536DDD849}" destId="{92832B1B-A031-49C5-9E79-E27AC2140A7D}" srcOrd="8" destOrd="0" presId="urn:microsoft.com/office/officeart/2008/layout/VerticalCurvedList"/>
    <dgm:cxn modelId="{848659CA-6E27-4F52-9223-EF61259AA086}" type="presParOf" srcId="{92832B1B-A031-49C5-9E79-E27AC2140A7D}" destId="{5488CD18-5F65-48CE-A9EE-BC0D92DAB5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127A2-DB42-4E7F-8313-4EF434D3B98F}">
      <dsp:nvSpPr>
        <dsp:cNvPr id="0" name=""/>
        <dsp:cNvSpPr/>
      </dsp:nvSpPr>
      <dsp:spPr>
        <a:xfrm rot="16200000">
          <a:off x="524029" y="-524029"/>
          <a:ext cx="1484051" cy="2532111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От имени героя</a:t>
          </a:r>
          <a:endParaRPr lang="ru-RU" sz="1900" b="1" kern="1200" dirty="0"/>
        </a:p>
      </dsp:txBody>
      <dsp:txXfrm rot="5400000">
        <a:off x="0" y="0"/>
        <a:ext cx="2532111" cy="1113039"/>
      </dsp:txXfrm>
    </dsp:sp>
    <dsp:sp modelId="{898308E5-29E6-4CCD-9949-F38B2CE70D72}">
      <dsp:nvSpPr>
        <dsp:cNvPr id="0" name=""/>
        <dsp:cNvSpPr/>
      </dsp:nvSpPr>
      <dsp:spPr>
        <a:xfrm>
          <a:off x="2532111" y="0"/>
          <a:ext cx="2532111" cy="1484051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 иллюстрации</a:t>
          </a:r>
          <a:endParaRPr lang="ru-RU" sz="1900" b="1" kern="1200" dirty="0"/>
        </a:p>
      </dsp:txBody>
      <dsp:txXfrm>
        <a:off x="2532111" y="0"/>
        <a:ext cx="2532111" cy="1113039"/>
      </dsp:txXfrm>
    </dsp:sp>
    <dsp:sp modelId="{DE0BE7B6-F8F4-44BC-B2A6-3336BD87D984}">
      <dsp:nvSpPr>
        <dsp:cNvPr id="0" name=""/>
        <dsp:cNvSpPr/>
      </dsp:nvSpPr>
      <dsp:spPr>
        <a:xfrm rot="10800000">
          <a:off x="0" y="1484051"/>
          <a:ext cx="2532111" cy="1484051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От лица рассказчика</a:t>
          </a:r>
          <a:endParaRPr lang="ru-RU" sz="1900" b="1" kern="1200" dirty="0"/>
        </a:p>
      </dsp:txBody>
      <dsp:txXfrm rot="10800000">
        <a:off x="0" y="1855064"/>
        <a:ext cx="2532111" cy="1113039"/>
      </dsp:txXfrm>
    </dsp:sp>
    <dsp:sp modelId="{7EFC4E82-1A1D-48D6-A597-B00516D4258B}">
      <dsp:nvSpPr>
        <dsp:cNvPr id="0" name=""/>
        <dsp:cNvSpPr/>
      </dsp:nvSpPr>
      <dsp:spPr>
        <a:xfrm rot="5400000">
          <a:off x="3056141" y="960022"/>
          <a:ext cx="1484051" cy="2532111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Продолжение сюжета</a:t>
          </a:r>
          <a:endParaRPr lang="ru-RU" sz="1900" b="1" kern="1200" dirty="0"/>
        </a:p>
      </dsp:txBody>
      <dsp:txXfrm rot="-5400000">
        <a:off x="2532112" y="1855064"/>
        <a:ext cx="2532111" cy="1113039"/>
      </dsp:txXfrm>
    </dsp:sp>
    <dsp:sp modelId="{9731586C-E970-4679-8550-8D0DECCAFBE0}">
      <dsp:nvSpPr>
        <dsp:cNvPr id="0" name=""/>
        <dsp:cNvSpPr/>
      </dsp:nvSpPr>
      <dsp:spPr>
        <a:xfrm>
          <a:off x="1772478" y="1113038"/>
          <a:ext cx="1519267" cy="742025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пересказы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1808701" y="1149261"/>
        <a:ext cx="1446821" cy="669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6A297-4D62-45C7-B093-2A513A592912}">
      <dsp:nvSpPr>
        <dsp:cNvPr id="0" name=""/>
        <dsp:cNvSpPr/>
      </dsp:nvSpPr>
      <dsp:spPr>
        <a:xfrm rot="16200000">
          <a:off x="506028" y="-506028"/>
          <a:ext cx="2312143" cy="332419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/>
              </a:solidFill>
            </a:rPr>
            <a:t>По ролям</a:t>
          </a:r>
          <a:endParaRPr lang="ru-RU" sz="2400" b="1" kern="1200" dirty="0">
            <a:solidFill>
              <a:schemeClr val="bg2"/>
            </a:solidFill>
          </a:endParaRPr>
        </a:p>
      </dsp:txBody>
      <dsp:txXfrm rot="5400000">
        <a:off x="0" y="0"/>
        <a:ext cx="3324199" cy="1734108"/>
      </dsp:txXfrm>
    </dsp:sp>
    <dsp:sp modelId="{FC4EF3B7-D7A8-4436-9111-D106B6DA986D}">
      <dsp:nvSpPr>
        <dsp:cNvPr id="0" name=""/>
        <dsp:cNvSpPr/>
      </dsp:nvSpPr>
      <dsp:spPr>
        <a:xfrm>
          <a:off x="3324199" y="0"/>
          <a:ext cx="3324199" cy="231214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/>
              </a:solidFill>
            </a:rPr>
            <a:t>Чтение пересказ</a:t>
          </a:r>
          <a:endParaRPr lang="ru-RU" sz="2400" b="1" kern="1200" dirty="0">
            <a:solidFill>
              <a:schemeClr val="bg2"/>
            </a:solidFill>
          </a:endParaRPr>
        </a:p>
      </dsp:txBody>
      <dsp:txXfrm>
        <a:off x="3324199" y="0"/>
        <a:ext cx="3324199" cy="1734108"/>
      </dsp:txXfrm>
    </dsp:sp>
    <dsp:sp modelId="{D6215712-148B-4222-95C2-DB802D75012E}">
      <dsp:nvSpPr>
        <dsp:cNvPr id="0" name=""/>
        <dsp:cNvSpPr/>
      </dsp:nvSpPr>
      <dsp:spPr>
        <a:xfrm rot="10800000">
          <a:off x="0" y="2312143"/>
          <a:ext cx="3324199" cy="231214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/>
              </a:solidFill>
            </a:rPr>
            <a:t>Чтение того что вымышлено, а что правдиво</a:t>
          </a:r>
          <a:endParaRPr lang="ru-RU" sz="2400" b="1" kern="1200" dirty="0">
            <a:solidFill>
              <a:schemeClr val="bg2"/>
            </a:solidFill>
          </a:endParaRPr>
        </a:p>
      </dsp:txBody>
      <dsp:txXfrm rot="10800000">
        <a:off x="0" y="2890179"/>
        <a:ext cx="3324199" cy="1734108"/>
      </dsp:txXfrm>
    </dsp:sp>
    <dsp:sp modelId="{AB739DEA-C26C-437B-A765-B536C41D97D8}">
      <dsp:nvSpPr>
        <dsp:cNvPr id="0" name=""/>
        <dsp:cNvSpPr/>
      </dsp:nvSpPr>
      <dsp:spPr>
        <a:xfrm rot="5400000">
          <a:off x="3830228" y="1806115"/>
          <a:ext cx="2312143" cy="332419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/>
              </a:solidFill>
            </a:rPr>
            <a:t>С помощью жестов (когда один читает, а другой изображает</a:t>
          </a:r>
          <a:r>
            <a:rPr lang="ru-RU" sz="2400" kern="1200" dirty="0" smtClean="0"/>
            <a:t>)</a:t>
          </a:r>
          <a:endParaRPr lang="ru-RU" sz="2400" kern="1200" dirty="0"/>
        </a:p>
      </dsp:txBody>
      <dsp:txXfrm rot="-5400000">
        <a:off x="3324200" y="2890178"/>
        <a:ext cx="3324199" cy="1734108"/>
      </dsp:txXfrm>
    </dsp:sp>
    <dsp:sp modelId="{565F1B89-349C-47DB-80F7-DF7159E29A23}">
      <dsp:nvSpPr>
        <dsp:cNvPr id="0" name=""/>
        <dsp:cNvSpPr/>
      </dsp:nvSpPr>
      <dsp:spPr>
        <a:xfrm>
          <a:off x="2326939" y="1734107"/>
          <a:ext cx="1994520" cy="1156071"/>
        </a:xfrm>
        <a:prstGeom prst="round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Виды чтения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383374" y="1790542"/>
        <a:ext cx="1881650" cy="1043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8A010-B31A-43F9-85DE-3BDEDE3002A5}">
      <dsp:nvSpPr>
        <dsp:cNvPr id="0" name=""/>
        <dsp:cNvSpPr/>
      </dsp:nvSpPr>
      <dsp:spPr>
        <a:xfrm rot="16200000">
          <a:off x="508000" y="-508000"/>
          <a:ext cx="2031999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Сказка-калька</a:t>
          </a:r>
          <a:endParaRPr lang="ru-RU" sz="2700" kern="1200" dirty="0"/>
        </a:p>
      </dsp:txBody>
      <dsp:txXfrm rot="5400000">
        <a:off x="0" y="0"/>
        <a:ext cx="3048000" cy="1524000"/>
      </dsp:txXfrm>
    </dsp:sp>
    <dsp:sp modelId="{C3EBD6DE-7DB4-4343-96D5-3104D3D4D94E}">
      <dsp:nvSpPr>
        <dsp:cNvPr id="0" name=""/>
        <dsp:cNvSpPr/>
      </dsp:nvSpPr>
      <dsp:spPr>
        <a:xfrm>
          <a:off x="3048000" y="0"/>
          <a:ext cx="3048000" cy="20319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Салат из сказок</a:t>
          </a:r>
          <a:endParaRPr lang="ru-RU" sz="2700" kern="1200" dirty="0"/>
        </a:p>
      </dsp:txBody>
      <dsp:txXfrm>
        <a:off x="3048000" y="0"/>
        <a:ext cx="3048000" cy="1524000"/>
      </dsp:txXfrm>
    </dsp:sp>
    <dsp:sp modelId="{377C8F1A-815F-4A85-8D33-30E967038F99}">
      <dsp:nvSpPr>
        <dsp:cNvPr id="0" name=""/>
        <dsp:cNvSpPr/>
      </dsp:nvSpPr>
      <dsp:spPr>
        <a:xfrm rot="10800000">
          <a:off x="0" y="2031999"/>
          <a:ext cx="3048000" cy="20319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Сказка наизнанку</a:t>
          </a:r>
          <a:endParaRPr lang="ru-RU" sz="2700" kern="1200" dirty="0"/>
        </a:p>
      </dsp:txBody>
      <dsp:txXfrm rot="10800000">
        <a:off x="0" y="2539999"/>
        <a:ext cx="3048000" cy="1524000"/>
      </dsp:txXfrm>
    </dsp:sp>
    <dsp:sp modelId="{34AD86EC-491A-4B80-83D4-09297A97CA90}">
      <dsp:nvSpPr>
        <dsp:cNvPr id="0" name=""/>
        <dsp:cNvSpPr/>
      </dsp:nvSpPr>
      <dsp:spPr>
        <a:xfrm rot="5400000">
          <a:off x="3556000" y="1523999"/>
          <a:ext cx="2031999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Красная Шапочка на вертолете </a:t>
          </a:r>
          <a:endParaRPr lang="ru-RU" sz="2700" kern="1200" dirty="0"/>
        </a:p>
      </dsp:txBody>
      <dsp:txXfrm rot="-5400000">
        <a:off x="3048000" y="2539999"/>
        <a:ext cx="3048000" cy="1524000"/>
      </dsp:txXfrm>
    </dsp:sp>
    <dsp:sp modelId="{DCE9A217-D213-4C82-AE82-317C6A083D71}">
      <dsp:nvSpPr>
        <dsp:cNvPr id="0" name=""/>
        <dsp:cNvSpPr/>
      </dsp:nvSpPr>
      <dsp:spPr>
        <a:xfrm>
          <a:off x="2133599" y="1523999"/>
          <a:ext cx="1828800" cy="101599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Игровые ситуации по созданию сказок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2183196" y="1573596"/>
        <a:ext cx="1729606" cy="916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C5543-FE27-4B9E-8FDC-715D895BFC67}">
      <dsp:nvSpPr>
        <dsp:cNvPr id="0" name=""/>
        <dsp:cNvSpPr/>
      </dsp:nvSpPr>
      <dsp:spPr>
        <a:xfrm>
          <a:off x="-6758288" y="-1033386"/>
          <a:ext cx="8043436" cy="8043436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32562-B242-4732-BB8E-679C6B787BB4}">
      <dsp:nvSpPr>
        <dsp:cNvPr id="0" name=""/>
        <dsp:cNvSpPr/>
      </dsp:nvSpPr>
      <dsp:spPr>
        <a:xfrm>
          <a:off x="672445" y="292890"/>
          <a:ext cx="6875007" cy="12526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813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smtClean="0"/>
            <a:t>когда из старой сказки получается новая. Берётся известная сказка и сводится к новой схеме, к основным сюжетным линиям. Сюжет делается абстрактным .далее идёт интерпретация этой абстрактной схемы на новую</a:t>
          </a:r>
          <a:endParaRPr lang="ru-RU" sz="18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672445" y="292890"/>
        <a:ext cx="6875007" cy="1252640"/>
      </dsp:txXfrm>
    </dsp:sp>
    <dsp:sp modelId="{FF17C627-BEFA-4408-84AA-C30143D3BEF4}">
      <dsp:nvSpPr>
        <dsp:cNvPr id="0" name=""/>
        <dsp:cNvSpPr/>
      </dsp:nvSpPr>
      <dsp:spPr>
        <a:xfrm>
          <a:off x="0" y="314707"/>
          <a:ext cx="1149312" cy="11493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8519E-46E7-463F-81CE-04E81D1ACAAC}">
      <dsp:nvSpPr>
        <dsp:cNvPr id="0" name=""/>
        <dsp:cNvSpPr/>
      </dsp:nvSpPr>
      <dsp:spPr>
        <a:xfrm>
          <a:off x="1199587" y="1838899"/>
          <a:ext cx="6347865" cy="919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8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/>
            <a:t>Берётся какой-либо сюжет, набираются герои из разных сказок и придумывают что будет сними происходить.</a:t>
          </a:r>
          <a:endParaRPr lang="ru-RU" sz="1600" kern="1200"/>
        </a:p>
      </dsp:txBody>
      <dsp:txXfrm>
        <a:off x="1199587" y="1838899"/>
        <a:ext cx="6347865" cy="919449"/>
      </dsp:txXfrm>
    </dsp:sp>
    <dsp:sp modelId="{2451A1AE-2E21-4DF1-92E3-FDF2EE10723D}">
      <dsp:nvSpPr>
        <dsp:cNvPr id="0" name=""/>
        <dsp:cNvSpPr/>
      </dsp:nvSpPr>
      <dsp:spPr>
        <a:xfrm>
          <a:off x="145426" y="1836739"/>
          <a:ext cx="1149312" cy="11493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265E7-8C35-4329-B416-749AE47CF9A2}">
      <dsp:nvSpPr>
        <dsp:cNvPr id="0" name=""/>
        <dsp:cNvSpPr/>
      </dsp:nvSpPr>
      <dsp:spPr>
        <a:xfrm>
          <a:off x="1199587" y="3218314"/>
          <a:ext cx="6347865" cy="919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8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/>
            <a:t>Это один из видов выворачивания наизнанку сказочной темы. Например, Золушка, дрянная девчонка отбила у дочерей добродушной мачехи жениха.</a:t>
          </a:r>
          <a:endParaRPr lang="ru-RU" sz="1600" kern="1200"/>
        </a:p>
      </dsp:txBody>
      <dsp:txXfrm>
        <a:off x="1199587" y="3218314"/>
        <a:ext cx="6347865" cy="919449"/>
      </dsp:txXfrm>
    </dsp:sp>
    <dsp:sp modelId="{2D809BD6-A85B-43E1-96EF-8B93FA433AB1}">
      <dsp:nvSpPr>
        <dsp:cNvPr id="0" name=""/>
        <dsp:cNvSpPr/>
      </dsp:nvSpPr>
      <dsp:spPr>
        <a:xfrm>
          <a:off x="284355" y="3060881"/>
          <a:ext cx="1149312" cy="11493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8BC24-A055-4D4F-A5EB-50977BDD5A27}">
      <dsp:nvSpPr>
        <dsp:cNvPr id="0" name=""/>
        <dsp:cNvSpPr/>
      </dsp:nvSpPr>
      <dsp:spPr>
        <a:xfrm>
          <a:off x="803071" y="4426273"/>
          <a:ext cx="6613756" cy="1262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8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/>
            <a:t>Детям дают слова, на основе которых они должны придумать историю. Например, пять слов подсказывающих сюжет Красной шапочки: девочка, лес, цветы, волк, бабушка и шестое слово постороннее вертолёт. Детям предлагается ввести это слово в сказку и сделать его активным и т.д.</a:t>
          </a:r>
          <a:endParaRPr lang="ru-RU" sz="1600" kern="1200"/>
        </a:p>
      </dsp:txBody>
      <dsp:txXfrm>
        <a:off x="803071" y="4426273"/>
        <a:ext cx="6613756" cy="1262358"/>
      </dsp:txXfrm>
    </dsp:sp>
    <dsp:sp modelId="{5488CD18-5F65-48CE-A9EE-BC0D92DAB5D6}">
      <dsp:nvSpPr>
        <dsp:cNvPr id="0" name=""/>
        <dsp:cNvSpPr/>
      </dsp:nvSpPr>
      <dsp:spPr>
        <a:xfrm>
          <a:off x="97789" y="4482796"/>
          <a:ext cx="1149312" cy="11493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853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Развитие творческой деятельности учащихся начальных классов на уроках литературного чтения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077072"/>
            <a:ext cx="51845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Выполнил(а) : Фомина Мария Владимировна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МКОУ-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Чингисская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0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6864" cy="35283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Творческая деятельность - это процесс по созданию качественно новых духовных и материальных ценностей с последующей их интерпретацией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162" y="1946987"/>
            <a:ext cx="6400800" cy="6858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Виды творческих работ на уроках литературного чтения</a:t>
            </a:r>
            <a:endParaRPr lang="ru-RU" sz="28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67315015"/>
              </p:ext>
            </p:extLst>
          </p:nvPr>
        </p:nvGraphicFramePr>
        <p:xfrm>
          <a:off x="2051720" y="2636912"/>
          <a:ext cx="506422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6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graphicEl>
                                              <a:dgm id="{9731586C-E970-4679-8550-8D0DECCAFBE0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BBE127A2-DB42-4E7F-8313-4EF434D3B98F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898308E5-29E6-4CCD-9949-F38B2CE70D72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DE0BE7B6-F8F4-44BC-B2A6-3336BD87D98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7EFC4E82-1A1D-48D6-A597-B00516D4258B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04840506"/>
              </p:ext>
            </p:extLst>
          </p:nvPr>
        </p:nvGraphicFramePr>
        <p:xfrm>
          <a:off x="1524000" y="836712"/>
          <a:ext cx="66484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17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graphicEl>
                                              <a:dgm id="{565F1B89-349C-47DB-80F7-DF7159E29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65F1B89-349C-47DB-80F7-DF7159E29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65F1B89-349C-47DB-80F7-DF7159E29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565F1B89-349C-47DB-80F7-DF7159E29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CBE6A297-4D62-45C7-B093-2A513A59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CBE6A297-4D62-45C7-B093-2A513A59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CBE6A297-4D62-45C7-B093-2A513A59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CBE6A297-4D62-45C7-B093-2A513A59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FC4EF3B7-D7A8-4436-9111-D106B6DA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FC4EF3B7-D7A8-4436-9111-D106B6DA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FC4EF3B7-D7A8-4436-9111-D106B6DA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FC4EF3B7-D7A8-4436-9111-D106B6DA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6215712-148B-4222-95C2-DB802D75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6215712-148B-4222-95C2-DB802D75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D6215712-148B-4222-95C2-DB802D75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D6215712-148B-4222-95C2-DB802D75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AB739DEA-C26C-437B-A765-B536C41D9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AB739DEA-C26C-437B-A765-B536C41D9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AB739DEA-C26C-437B-A765-B536C41D9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AB739DEA-C26C-437B-A765-B536C41D9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364719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0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59634351"/>
              </p:ext>
            </p:extLst>
          </p:nvPr>
        </p:nvGraphicFramePr>
        <p:xfrm>
          <a:off x="683568" y="332656"/>
          <a:ext cx="763284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9233" y="1052735"/>
            <a:ext cx="10801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Сказка-калька</a:t>
            </a:r>
            <a:endParaRPr lang="ru-RU" sz="1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20888"/>
            <a:ext cx="14401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Салат из сказок</a:t>
            </a:r>
            <a:endParaRPr lang="ru-RU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9233" y="3645024"/>
            <a:ext cx="15841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Сказка наизнанку</a:t>
            </a:r>
            <a:endParaRPr lang="ru-RU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662" y="4941168"/>
            <a:ext cx="1534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Красная Шапочка на вертолете</a:t>
            </a:r>
            <a:endParaRPr lang="ru-RU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61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061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Составление ребусов, кроссвордов, шарад, викторин и т.д.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3496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работы, установленные при развитии творческих способностей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717032"/>
            <a:ext cx="3776464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 исследовательский</a:t>
            </a:r>
          </a:p>
          <a:p>
            <a:r>
              <a:rPr lang="ru-RU" dirty="0" smtClean="0"/>
              <a:t>Частично-поисковый</a:t>
            </a:r>
          </a:p>
          <a:p>
            <a:r>
              <a:rPr lang="ru-RU" dirty="0" smtClean="0"/>
              <a:t>Проблемный</a:t>
            </a:r>
          </a:p>
          <a:p>
            <a:r>
              <a:rPr lang="ru-RU" dirty="0" smtClean="0"/>
              <a:t>Проективный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3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413338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Таким образом, достигаются следующие результаты: темп чтения увеличивается, ошибки при чтении становятся значительно реже, чтение становится более выразительным и самое главное появляется желание читать, что для развития учащихся очень важно.</a:t>
            </a:r>
            <a:endParaRPr lang="ru-RU" sz="2400" b="1" i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Другая 1">
      <a:dk1>
        <a:srgbClr val="FFFF00"/>
      </a:dk1>
      <a:lt1>
        <a:sysClr val="window" lastClr="FFFFFF"/>
      </a:lt1>
      <a:dk2>
        <a:srgbClr val="00B0F0"/>
      </a:dk2>
      <a:lt2>
        <a:srgbClr val="C6CADA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BBC737"/>
      </a:accent6>
      <a:hlink>
        <a:srgbClr val="B292CA"/>
      </a:hlink>
      <a:folHlink>
        <a:srgbClr val="6B56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275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Развитие творческой деятельности учащихся начальных классов на уроках литературного чтения</vt:lpstr>
      <vt:lpstr>Творческая деятельность - это процесс по созданию качественно новых духовных и материальных ценностей с последующей их интерпретацией</vt:lpstr>
      <vt:lpstr>Виды творческих работ на уроках литературного чтения</vt:lpstr>
      <vt:lpstr>Презентация PowerPoint</vt:lpstr>
      <vt:lpstr>Презентация PowerPoint</vt:lpstr>
      <vt:lpstr>Презентация PowerPoint</vt:lpstr>
      <vt:lpstr>Составление ребусов, кроссвордов, шарад, викторин и т.д.</vt:lpstr>
      <vt:lpstr>Методы работы, установленные при развитии творческих способностей учащихся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творческой деятельности учащихся начальных классов на уроках литературного чтения</dc:title>
  <dc:creator>Кристина</dc:creator>
  <cp:lastModifiedBy>Кристина</cp:lastModifiedBy>
  <cp:revision>7</cp:revision>
  <dcterms:created xsi:type="dcterms:W3CDTF">2017-10-08T05:21:54Z</dcterms:created>
  <dcterms:modified xsi:type="dcterms:W3CDTF">2017-10-08T06:30:21Z</dcterms:modified>
</cp:coreProperties>
</file>