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0" r:id="rId4"/>
    <p:sldId id="258" r:id="rId5"/>
    <p:sldId id="264" r:id="rId6"/>
    <p:sldId id="267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32" y="2214554"/>
            <a:ext cx="5265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Овощи и фрукты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3786190"/>
            <a:ext cx="34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«ДСОВ № 91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Нарзенко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Наталья Борисовна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33574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24744"/>
            <a:ext cx="7128792" cy="43924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Цель: Создать условия для формирования у детей представления об овощах и фруктах, где они растут, различать их. Закрепить названия овощей и фруктов. Обогащать и развивать  словарный запас. Учить  правильно называть фрукты и овощи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72675041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628800"/>
            <a:ext cx="3024336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Золотистый и полезный,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Витаминный, хотя резкий,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Горький вкус имеет он…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Обжигает… Не лимон.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156742" y="1628800"/>
            <a:ext cx="2844281" cy="15147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Огородная краля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Скрылась в подвале,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Ярко-жёлтая на цвет,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 коса-то, как букет.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789040"/>
            <a:ext cx="2892112" cy="1486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Яркий, сладкий, налитой,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обложке золотой.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конфетной фабрики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далекой Африки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789040"/>
            <a:ext cx="2953468" cy="14973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румяное,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расту на ветке: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 маленькие детки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28604"/>
            <a:ext cx="2592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208257"/>
            <a:ext cx="2218972" cy="164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fazenda39.ru/wp-content/uploads/162c4289fb4d483679641165a925f6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00042"/>
            <a:ext cx="1785918" cy="1339439"/>
          </a:xfrm>
          <a:prstGeom prst="rect">
            <a:avLst/>
          </a:prstGeom>
          <a:noFill/>
        </p:spPr>
      </p:pic>
      <p:pic>
        <p:nvPicPr>
          <p:cNvPr id="6148" name="Picture 4" descr="http://otkosidea.ru/images/stories/kulinariya/apple%20frui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000636"/>
            <a:ext cx="1868639" cy="1714470"/>
          </a:xfrm>
          <a:prstGeom prst="rect">
            <a:avLst/>
          </a:prstGeom>
          <a:noFill/>
        </p:spPr>
      </p:pic>
      <p:pic>
        <p:nvPicPr>
          <p:cNvPr id="6150" name="Picture 6" descr="http://xn--d1abkig7i.xn--p1ai/wp-content/uploads/2013/06/375975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31689">
            <a:off x="6948607" y="916560"/>
            <a:ext cx="2125489" cy="1452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987432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00042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волшебники немного – был один, а стало много»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6919666"/>
              </p:ext>
            </p:extLst>
          </p:nvPr>
        </p:nvGraphicFramePr>
        <p:xfrm>
          <a:off x="1259632" y="2088144"/>
          <a:ext cx="6048672" cy="4484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/>
                <a:gridCol w="3024336"/>
              </a:tblGrid>
              <a:tr h="23573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267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4" descr="http://otkosidea.ru/images/stories/kulinariya/apple%20frui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285992"/>
            <a:ext cx="1868639" cy="1714470"/>
          </a:xfrm>
          <a:prstGeom prst="rect">
            <a:avLst/>
          </a:prstGeom>
          <a:noFill/>
        </p:spPr>
      </p:pic>
      <p:pic>
        <p:nvPicPr>
          <p:cNvPr id="5122" name="Picture 2" descr="https://superopt2.ru/wp-content/uploads/2015/11/apples-pink-la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8" t="6815" r="6818" b="8001"/>
          <a:stretch>
            <a:fillRect/>
          </a:stretch>
        </p:blipFill>
        <p:spPr bwMode="auto">
          <a:xfrm>
            <a:off x="4357686" y="2214554"/>
            <a:ext cx="2931816" cy="1928826"/>
          </a:xfrm>
          <a:prstGeom prst="rect">
            <a:avLst/>
          </a:prstGeom>
          <a:noFill/>
        </p:spPr>
      </p:pic>
      <p:pic>
        <p:nvPicPr>
          <p:cNvPr id="5124" name="Picture 4" descr="http://xn--80aaf6ac.xn--p1aebm.xn--p1ai/wp-content/uploads/2017/07/Beetroot-with-lelllllllllllav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93" r="26214"/>
          <a:stretch>
            <a:fillRect/>
          </a:stretch>
        </p:blipFill>
        <p:spPr bwMode="auto">
          <a:xfrm rot="16200000">
            <a:off x="1785558" y="4358054"/>
            <a:ext cx="2072422" cy="2357454"/>
          </a:xfrm>
          <a:prstGeom prst="rect">
            <a:avLst/>
          </a:prstGeom>
          <a:noFill/>
        </p:spPr>
      </p:pic>
      <p:pic>
        <p:nvPicPr>
          <p:cNvPr id="5128" name="Picture 8" descr="http://mygazeta.com/i/cache/118496_PhotoNe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34805" y="3980575"/>
            <a:ext cx="2143140" cy="3040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711342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428604"/>
            <a:ext cx="6480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«Продолжи фразу»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1" y="2204864"/>
            <a:ext cx="59046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Лимон кислый, а яблоко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Лимон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овальный, а яблоко</a:t>
            </a:r>
            <a:r>
              <a:rPr lang="ru-RU" sz="3600" dirty="0"/>
              <a:t>…..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28625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Лимон желтый, 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яблоко……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00" y="4429132"/>
            <a:ext cx="2221300" cy="199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142844" y="2928934"/>
            <a:ext cx="1403648" cy="9394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7715272" y="2714620"/>
            <a:ext cx="1138188" cy="110527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parilka-v2.ru/uploadedFiles/eshopimages/big/tpa-apple-yabloko-10ml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714356"/>
            <a:ext cx="1714512" cy="1714512"/>
          </a:xfrm>
          <a:prstGeom prst="rect">
            <a:avLst/>
          </a:prstGeom>
          <a:noFill/>
        </p:spPr>
      </p:pic>
      <p:pic>
        <p:nvPicPr>
          <p:cNvPr id="4100" name="Picture 4" descr="http://saglikportalim.net/wp-content/uploads/2015/07/lim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714883"/>
            <a:ext cx="2643206" cy="1982405"/>
          </a:xfrm>
          <a:prstGeom prst="rect">
            <a:avLst/>
          </a:prstGeom>
          <a:noFill/>
        </p:spPr>
      </p:pic>
      <p:pic>
        <p:nvPicPr>
          <p:cNvPr id="4102" name="Picture 6" descr="http://supergreen.ru/upload/shop_catalog/products/large/e334444de4d751a5a6fec77e7c0c14ae90668385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00108"/>
            <a:ext cx="2047836" cy="1400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19347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7166"/>
            <a:ext cx="46936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где растет?»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D:\работа садик\интерактивные игры\теремок\Baby-Cats-GameFl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714776" cy="2515103"/>
          </a:xfrm>
          <a:prstGeom prst="rect">
            <a:avLst/>
          </a:prstGeom>
          <a:noFill/>
        </p:spPr>
      </p:pic>
      <p:pic>
        <p:nvPicPr>
          <p:cNvPr id="21507" name="Picture 3" descr="http://2.bp.blogspot.com/-EEAH093BJ4E/UKcZ3NgH17I/AAAAAAAAAWY/KjXJilCCLw0/s1600/%D0%A1%D0%BE%D0%B1%D0%B8%D1%80%D0%B0%D0%B5%D0%BC+%D1%83%D1%80%D0%BE%D0%B6%D0%B0%D0%B9.png"/>
          <p:cNvPicPr>
            <a:picLocks noChangeAspect="1" noChangeArrowheads="1"/>
          </p:cNvPicPr>
          <p:nvPr/>
        </p:nvPicPr>
        <p:blipFill>
          <a:blip r:embed="rId3"/>
          <a:srcRect l="4286" t="7154" r="4642" b="18918"/>
          <a:stretch>
            <a:fillRect/>
          </a:stretch>
        </p:blipFill>
        <p:spPr bwMode="auto">
          <a:xfrm>
            <a:off x="5072066" y="1285860"/>
            <a:ext cx="3429024" cy="2501171"/>
          </a:xfrm>
          <a:prstGeom prst="rect">
            <a:avLst/>
          </a:prstGeom>
          <a:noFill/>
        </p:spPr>
      </p:pic>
      <p:pic>
        <p:nvPicPr>
          <p:cNvPr id="5" name="Picture 2" descr="http://parilka-v2.ru/uploadedFiles/eshopimages/big/tpa-apple-yabloko-10ml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5016"/>
            <a:ext cx="1142984" cy="1142984"/>
          </a:xfrm>
          <a:prstGeom prst="rect">
            <a:avLst/>
          </a:prstGeom>
          <a:noFill/>
        </p:spPr>
      </p:pic>
      <p:pic>
        <p:nvPicPr>
          <p:cNvPr id="21509" name="Picture 5" descr="http://images.digopaul.com/wp-content/uploads/related_images/2015/09/10/pumpkin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4815" t="16669" r="11111"/>
          <a:stretch>
            <a:fillRect/>
          </a:stretch>
        </p:blipFill>
        <p:spPr bwMode="auto">
          <a:xfrm>
            <a:off x="1857356" y="5786454"/>
            <a:ext cx="1428760" cy="1071546"/>
          </a:xfrm>
          <a:prstGeom prst="rect">
            <a:avLst/>
          </a:prstGeom>
          <a:noFill/>
        </p:spPr>
      </p:pic>
      <p:pic>
        <p:nvPicPr>
          <p:cNvPr id="7" name="Picture 12" descr="http://www.imageup.ru/img208/1843981/svegiy_pomido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20" y="5622818"/>
            <a:ext cx="1331680" cy="1235182"/>
          </a:xfrm>
          <a:prstGeom prst="rect">
            <a:avLst/>
          </a:prstGeom>
          <a:noFill/>
        </p:spPr>
      </p:pic>
      <p:pic>
        <p:nvPicPr>
          <p:cNvPr id="8" name="Picture 2" descr="https://suitednutrition.com/wp-content/uploads/2017/05/pea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82" r="25581"/>
          <a:stretch>
            <a:fillRect/>
          </a:stretch>
        </p:blipFill>
        <p:spPr bwMode="auto">
          <a:xfrm>
            <a:off x="6715140" y="5322099"/>
            <a:ext cx="1000132" cy="1535901"/>
          </a:xfrm>
          <a:prstGeom prst="rect">
            <a:avLst/>
          </a:prstGeom>
          <a:noFill/>
        </p:spPr>
      </p:pic>
      <p:pic>
        <p:nvPicPr>
          <p:cNvPr id="9" name="Picture 16" descr="https://clipartion.com/wp-content/uploads/2015/11/orange-png-png-300x23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5643578"/>
            <a:ext cx="1357322" cy="1072285"/>
          </a:xfrm>
          <a:prstGeom prst="rect">
            <a:avLst/>
          </a:prstGeom>
          <a:noFill/>
        </p:spPr>
      </p:pic>
      <p:pic>
        <p:nvPicPr>
          <p:cNvPr id="10" name="Picture 6" descr="http://wallpaperstock.ru/tmp/%D0%BA/28183_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" t="3268" r="4409" b="5226"/>
          <a:stretch>
            <a:fillRect/>
          </a:stretch>
        </p:blipFill>
        <p:spPr bwMode="auto">
          <a:xfrm>
            <a:off x="4643438" y="5286388"/>
            <a:ext cx="2076773" cy="1571612"/>
          </a:xfrm>
          <a:prstGeom prst="rect">
            <a:avLst/>
          </a:prstGeom>
          <a:noFill/>
        </p:spPr>
      </p:pic>
      <p:pic>
        <p:nvPicPr>
          <p:cNvPr id="11" name="Picture 6" descr="http://xn--d1abkig7i.xn--p1ai/wp-content/uploads/2013/06/375975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31689">
            <a:off x="7035817" y="4948224"/>
            <a:ext cx="1429476" cy="976724"/>
          </a:xfrm>
          <a:prstGeom prst="rect">
            <a:avLst/>
          </a:prstGeom>
          <a:noFill/>
        </p:spPr>
      </p:pic>
      <p:pic>
        <p:nvPicPr>
          <p:cNvPr id="12" name="Picture 2" descr="http://fazenda39.ru/wp-content/uploads/162c4289fb4d483679641165a925f689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6107901"/>
            <a:ext cx="1000132" cy="750099"/>
          </a:xfrm>
          <a:prstGeom prst="rect">
            <a:avLst/>
          </a:prstGeom>
          <a:noFill/>
        </p:spPr>
      </p:pic>
      <p:pic>
        <p:nvPicPr>
          <p:cNvPr id="13" name="Picture 4" descr="http://xn--80aaf6ac.xn--p1aebm.xn--p1ai/wp-content/uploads/2017/07/Beetroot-with-lelllllllllllaves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93" r="26214"/>
          <a:stretch>
            <a:fillRect/>
          </a:stretch>
        </p:blipFill>
        <p:spPr bwMode="auto">
          <a:xfrm rot="20301151">
            <a:off x="3691581" y="5074889"/>
            <a:ext cx="1504365" cy="171126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9098 L 0.83924 -0.3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-0.00417 L -0.08142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0.02315 C -0.0783 -0.12616 -0.11302 -0.27523 -0.1283 -0.33796 C -0.14358 -0.4007 -0.14045 -0.35532 -0.13524 -0.35347 C -0.13003 -0.35162 -0.10278 -0.33148 -0.09687 -0.32732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36528 -0.327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10764 L -0.22222 -0.3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0301 L -0.20017 -0.385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18663 -0.314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15578 L -0.45 -0.481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2963E-6 L -0.82673 -0.58796 " pathEditMode="relative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14290"/>
            <a:ext cx="6301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чём  растет?»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itednutrition.com/wp-content/uploads/2017/05/pear.jpg"/>
          <p:cNvPicPr>
            <a:picLocks noChangeAspect="1" noChangeArrowheads="1"/>
          </p:cNvPicPr>
          <p:nvPr/>
        </p:nvPicPr>
        <p:blipFill>
          <a:blip r:embed="rId2" cstate="print"/>
          <a:srcRect l="25582" r="25581"/>
          <a:stretch>
            <a:fillRect/>
          </a:stretch>
        </p:blipFill>
        <p:spPr bwMode="auto">
          <a:xfrm>
            <a:off x="4572000" y="1071546"/>
            <a:ext cx="1357322" cy="2084437"/>
          </a:xfrm>
          <a:prstGeom prst="rect">
            <a:avLst/>
          </a:prstGeom>
          <a:noFill/>
        </p:spPr>
      </p:pic>
      <p:pic>
        <p:nvPicPr>
          <p:cNvPr id="2052" name="Picture 4" descr="https://4.bp.blogspot.com/-zaqTMYD41k4/V9KGOvAMk6I/AAAAAAAA5sY/YP7c-5TBNAsXrJZWbO9UppbnIwuKuknLwCLcB/s400/Asianpear2.jpg"/>
          <p:cNvPicPr>
            <a:picLocks noChangeAspect="1" noChangeArrowheads="1"/>
          </p:cNvPicPr>
          <p:nvPr/>
        </p:nvPicPr>
        <p:blipFill>
          <a:blip r:embed="rId3"/>
          <a:srcRect r="13793" b="7013"/>
          <a:stretch>
            <a:fillRect/>
          </a:stretch>
        </p:blipFill>
        <p:spPr bwMode="auto">
          <a:xfrm>
            <a:off x="6215074" y="1000108"/>
            <a:ext cx="2571768" cy="1851673"/>
          </a:xfrm>
          <a:prstGeom prst="rect">
            <a:avLst/>
          </a:prstGeom>
          <a:noFill/>
        </p:spPr>
      </p:pic>
      <p:pic>
        <p:nvPicPr>
          <p:cNvPr id="2054" name="Picture 6" descr="http://wallpaperstock.ru/tmp/%D0%BA/28183_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" t="3268" r="4409" b="5226"/>
          <a:stretch>
            <a:fillRect/>
          </a:stretch>
        </p:blipFill>
        <p:spPr bwMode="auto">
          <a:xfrm>
            <a:off x="214282" y="1214422"/>
            <a:ext cx="2643206" cy="2000264"/>
          </a:xfrm>
          <a:prstGeom prst="rect">
            <a:avLst/>
          </a:prstGeom>
          <a:noFill/>
        </p:spPr>
      </p:pic>
      <p:pic>
        <p:nvPicPr>
          <p:cNvPr id="2056" name="Picture 8" descr="https://diy.obi.ru/uploads/articles/000/018/18785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000372"/>
            <a:ext cx="2629619" cy="1428760"/>
          </a:xfrm>
          <a:prstGeom prst="rect">
            <a:avLst/>
          </a:prstGeom>
          <a:noFill/>
        </p:spPr>
      </p:pic>
      <p:pic>
        <p:nvPicPr>
          <p:cNvPr id="2060" name="Picture 12" descr="http://www.imageup.ru/img208/1843981/svegiy_pomid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5143512"/>
            <a:ext cx="1617400" cy="1500198"/>
          </a:xfrm>
          <a:prstGeom prst="rect">
            <a:avLst/>
          </a:prstGeom>
          <a:noFill/>
        </p:spPr>
      </p:pic>
      <p:pic>
        <p:nvPicPr>
          <p:cNvPr id="2062" name="Picture 14" descr="http://photosflowery.ru/photo/91/91b9f2c25f65e988838f266b47d062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214818"/>
            <a:ext cx="2268454" cy="2214578"/>
          </a:xfrm>
          <a:prstGeom prst="rect">
            <a:avLst/>
          </a:prstGeom>
          <a:noFill/>
        </p:spPr>
      </p:pic>
      <p:pic>
        <p:nvPicPr>
          <p:cNvPr id="2064" name="Picture 16" descr="https://clipartion.com/wp-content/uploads/2015/11/orange-png-png-300x23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5132780"/>
            <a:ext cx="1785950" cy="1410901"/>
          </a:xfrm>
          <a:prstGeom prst="rect">
            <a:avLst/>
          </a:prstGeom>
          <a:noFill/>
        </p:spPr>
      </p:pic>
      <p:pic>
        <p:nvPicPr>
          <p:cNvPr id="2066" name="Picture 18" descr="http://ruhappyco.ru/cache/images/ruhappycoru/apelsinovoe-derevo_w5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4714884"/>
            <a:ext cx="2500330" cy="1877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866790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«Назови как можно больше признаков»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38770"/>
            <a:ext cx="31683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2800" dirty="0"/>
              <a:t>Огурец (какой?)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86" y="3575204"/>
            <a:ext cx="2928674" cy="71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29200"/>
            <a:ext cx="341779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8" y="1911504"/>
            <a:ext cx="372129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56" y="1567385"/>
            <a:ext cx="2303836" cy="205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81245"/>
            <a:ext cx="3915367" cy="21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21881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404content.com/1/9B/59/603489739127654368/fullsize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AD3258"/>
              </a:clrFrom>
              <a:clrTo>
                <a:srgbClr val="AD325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857364"/>
            <a:ext cx="5059491" cy="2867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377257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179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Духнич</dc:creator>
  <cp:lastModifiedBy>Администратор</cp:lastModifiedBy>
  <cp:revision>24</cp:revision>
  <dcterms:created xsi:type="dcterms:W3CDTF">2017-01-29T09:12:59Z</dcterms:created>
  <dcterms:modified xsi:type="dcterms:W3CDTF">2017-10-06T17:12:59Z</dcterms:modified>
</cp:coreProperties>
</file>