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80" r:id="rId3"/>
    <p:sldId id="281" r:id="rId4"/>
    <p:sldId id="282" r:id="rId5"/>
    <p:sldId id="286" r:id="rId6"/>
    <p:sldId id="279" r:id="rId7"/>
    <p:sldId id="283" r:id="rId8"/>
    <p:sldId id="260" r:id="rId9"/>
    <p:sldId id="261" r:id="rId10"/>
    <p:sldId id="263" r:id="rId11"/>
    <p:sldId id="284" r:id="rId12"/>
    <p:sldId id="264" r:id="rId13"/>
    <p:sldId id="265" r:id="rId14"/>
    <p:sldId id="266" r:id="rId15"/>
    <p:sldId id="267" r:id="rId16"/>
    <p:sldId id="268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316736"/>
            <a:ext cx="7731280" cy="2183702"/>
          </a:xfrm>
        </p:spPr>
        <p:txBody>
          <a:bodyPr/>
          <a:lstStyle/>
          <a:p>
            <a:pPr algn="ctr"/>
            <a:r>
              <a:rPr lang="ru-RU" sz="4000" dirty="0" smtClean="0"/>
              <a:t>Развивающая экологическая среда на территории дошкольного образовательного учреждения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4048" y="4221088"/>
            <a:ext cx="4139952" cy="1296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С.А.,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младшая группа №10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№78 комбинированного вида г.Саранск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Огород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Огород в детском саду нужен для того, чтобы знакомить дошкольников с природой и её сезонными изменениями.</a:t>
            </a:r>
          </a:p>
          <a:p>
            <a:pPr fontAlgn="base"/>
            <a:r>
              <a:rPr lang="ru-RU" dirty="0" smtClean="0"/>
              <a:t>Кроме этого, огород в детском саду и посильный труд детей на его территории оказывают влияние на формирование элементарных экологических представлений у дошкольников.</a:t>
            </a:r>
          </a:p>
          <a:p>
            <a:pPr fontAlgn="base"/>
            <a:r>
              <a:rPr lang="ru-RU" dirty="0" smtClean="0"/>
              <a:t>Огород в детском саду – это ещё и возможность видеть результаты своей работы. Совместный труд на огороде даёт возможность научиться ответственности, способствует формированию трудовых навыков и объединению детского коллектива. И, конечно, огород в детском саду, труд на свежем воздухе способствуют сохранению и укреплению здоровья ребят.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dscn85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285992"/>
            <a:ext cx="4488403" cy="336630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Живая изгородь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Кустарники и живые изгороди в дизайне участка детского сада прекрасно подойдут для разделения пространства. Калина, жимолость, жасмин, </a:t>
            </a:r>
            <a:r>
              <a:rPr lang="ru-RU" dirty="0" err="1" smtClean="0"/>
              <a:t>арония</a:t>
            </a:r>
            <a:r>
              <a:rPr lang="ru-RU" dirty="0" smtClean="0"/>
              <a:t> отлично подойдут для высадки по краям игровых и спортивных площадок. Невысокая живая изгородь из  самшита или туи </a:t>
            </a:r>
          </a:p>
          <a:p>
            <a:r>
              <a:rPr lang="ru-RU" dirty="0" smtClean="0"/>
              <a:t>отделит площадку от тропинки.</a:t>
            </a:r>
            <a:endParaRPr lang="ru-RU" dirty="0"/>
          </a:p>
        </p:txBody>
      </p:sp>
      <p:pic>
        <p:nvPicPr>
          <p:cNvPr id="5" name="Содержимое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000239"/>
            <a:ext cx="3719522" cy="466316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Живая изгородь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Прежде всего, отметим, что на территории детского сада не стоит высаживать растения, способные создать неблагоприятный микроклимат (к примеру, дающие пух тополя) и несущие опасность для малышей (например, волчеягодник). Прилегающую к детскому саду территорию следует полностью очистить от сорных растений, представляющих опасность для детского здоровья – токсичной белладонны, белены, дурмана, колючего чертополоха и т.п.</a:t>
            </a:r>
            <a:endParaRPr lang="ru-RU" dirty="0"/>
          </a:p>
        </p:txBody>
      </p:sp>
      <p:pic>
        <p:nvPicPr>
          <p:cNvPr id="7" name="Содержимое 6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57430"/>
            <a:ext cx="4297901" cy="322342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Мини-ферма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каждом </a:t>
            </a:r>
            <a:r>
              <a:rPr lang="ru-RU" b="1" dirty="0" smtClean="0"/>
              <a:t>детском</a:t>
            </a:r>
            <a:r>
              <a:rPr lang="ru-RU" dirty="0" smtClean="0"/>
              <a:t> садике существует живой уголок или уголок природы. Он способствует изучению явления природы, развитию ребенка. Дети учатся проявлению заботливого, бережного отношения ко всему, что нас окружает.</a:t>
            </a:r>
          </a:p>
          <a:p>
            <a:r>
              <a:rPr lang="ru-RU" dirty="0" smtClean="0"/>
              <a:t>Ребят знакомят с природой, происходящими в ней в разное время года изменениями. На основе приобретенных знаний формируются многие </a:t>
            </a:r>
            <a:r>
              <a:rPr lang="ru-RU" dirty="0" err="1" smtClean="0"/>
              <a:t>качества,которые</a:t>
            </a:r>
            <a:r>
              <a:rPr lang="ru-RU" dirty="0" smtClean="0"/>
              <a:t> требуются ребенку для жизни это и </a:t>
            </a:r>
            <a:r>
              <a:rPr lang="ru-RU" dirty="0" err="1" smtClean="0"/>
              <a:t>любознательность,и</a:t>
            </a:r>
            <a:r>
              <a:rPr lang="ru-RU" dirty="0" smtClean="0"/>
              <a:t> </a:t>
            </a:r>
            <a:r>
              <a:rPr lang="ru-RU" dirty="0" err="1" smtClean="0"/>
              <a:t>наблюдательность,и</a:t>
            </a:r>
            <a:r>
              <a:rPr lang="ru-RU" dirty="0" smtClean="0"/>
              <a:t> логика. Любовь к природе, забота о живых существах рождают не только интерес к природе, но и способствуют формированию у детей патриотизма, трудолюбия, уважения к труду взрослых.</a:t>
            </a:r>
          </a:p>
          <a:p>
            <a:endParaRPr lang="ru-RU" dirty="0"/>
          </a:p>
        </p:txBody>
      </p:sp>
      <p:pic>
        <p:nvPicPr>
          <p:cNvPr id="7" name="Содержимое 6" descr="detsad-216934-14767694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357430"/>
            <a:ext cx="4475570" cy="298371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Хвойный бор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«Хвойный бор» получится, если небольшое свободное и светлое пространство засадить хвойными деревьями – елью и сосной. Со временем под ними образуется кислая земля, пригодная для некоторых видов комнатных растений. В бору можно наблюдать за ёлками, проводить зимние праздники. В нём сложится своя экосистема, определяемая хвойными деревьями: шишки привлекут клестов, дятлов, появятся насекомые, почву покроют мхи и лишайники, приживутся кислица, перелеска, плаун, а также черника, копытень (если их специально посадить). Копытень зимует под снегом с живыми листьями – это интересное явление можно показывать детям. Но наибольшая ценность «хвойного бора» заключается в его оздоровительных свойствах – хвойные деревья выделяют фитонциды и очищают воздух от болезнетворных бактерий. Прогулки в бору и в близи него оказывают благотворное влияние на здоровье детей.</a:t>
            </a:r>
            <a:endParaRPr lang="ru-RU" dirty="0"/>
          </a:p>
        </p:txBody>
      </p:sp>
      <p:pic>
        <p:nvPicPr>
          <p:cNvPr id="7" name="Содержимое 6" descr="risunok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571744"/>
            <a:ext cx="4546603" cy="255746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Уголки нетронутой природы в                            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Экологическое пространство</a:t>
            </a:r>
            <a:r>
              <a:rPr lang="ru-RU" i="1" dirty="0" smtClean="0"/>
              <a:t> — это небольшая территория или отдельное помещение, занятое объектами природы и имеющее определенное функциональное назначение. </a:t>
            </a:r>
            <a:r>
              <a:rPr lang="ru-RU" dirty="0" smtClean="0"/>
              <a:t>Наиболее традиционными экологическими пространствами как формами организации зеленой зоны в детском саду являются группо­вые </a:t>
            </a:r>
            <a:r>
              <a:rPr lang="ru-RU" b="1" i="1" dirty="0" smtClean="0"/>
              <a:t>уголки природы.</a:t>
            </a:r>
            <a:endParaRPr lang="ru-RU" dirty="0" smtClean="0"/>
          </a:p>
          <a:p>
            <a:r>
              <a:rPr lang="ru-RU" i="1" dirty="0" smtClean="0"/>
              <a:t>Главная особенность и преимущество уголка природы — непо­средственная близость его обитателей к детям. Это позволяет вос­питателю на протяжении всего учебного года использовать его для проведения различных эколого-педагогических мероприятий и организации разной деятельности с дошкольниками.</a:t>
            </a:r>
          </a:p>
          <a:p>
            <a:endParaRPr lang="ru-RU" dirty="0"/>
          </a:p>
        </p:txBody>
      </p:sp>
      <p:pic>
        <p:nvPicPr>
          <p:cNvPr id="7" name="Содержимое 6" descr="4ma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428868"/>
            <a:ext cx="4538666" cy="317421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Альпийская горка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Участок детского сада — важнейшая часть образовательной среды детского сада. Альпийская горка — замечательный способ разнообразить ландшафт территории и обогатить его новыми видами растений. Горка служит и украшением, и местом для экспериментов и наблюдений за растениями. </a:t>
            </a:r>
            <a:endParaRPr lang="ru-RU" dirty="0"/>
          </a:p>
        </p:txBody>
      </p:sp>
      <p:pic>
        <p:nvPicPr>
          <p:cNvPr id="6" name="Содержимое 5" descr="detsad-206613-140181624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143116"/>
            <a:ext cx="4583653" cy="343774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Специфической чертой методики экологического воспитания</a:t>
            </a:r>
            <a:r>
              <a:rPr lang="ru-RU" dirty="0" smtClean="0"/>
              <a:t> дошкольников являются </a:t>
            </a:r>
            <a:r>
              <a:rPr lang="ru-RU" b="1" dirty="0" smtClean="0"/>
              <a:t>непосредственный контакт ребенка с объектами природы</a:t>
            </a:r>
            <a:r>
              <a:rPr lang="ru-RU" dirty="0" smtClean="0"/>
              <a:t>, «живое» общение с природой и животными, наблюдение и практическая деятельность по уходу за ними, осмысление увиденного в процессе обсуждения.</a:t>
            </a:r>
          </a:p>
          <a:p>
            <a:pPr algn="just"/>
            <a:r>
              <a:rPr lang="ru-RU" dirty="0" smtClean="0"/>
              <a:t>Насыщенная многообразием живых объектов среда позволяет дошкольникам не только наблюдать за рыбками, птицами и растениями, но и принимать непосредственное участие в уходе за ними под руководством педагогов.</a:t>
            </a:r>
          </a:p>
          <a:p>
            <a:endParaRPr lang="ru-RU" dirty="0"/>
          </a:p>
        </p:txBody>
      </p:sp>
      <p:pic>
        <p:nvPicPr>
          <p:cNvPr id="5" name="Содержимое 4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1860" y="2357430"/>
            <a:ext cx="4482551" cy="33575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современном мире проблемы экологической среды приобрели первостепенное значение. Поэтому особо остро встала задача более широкого экологического воспитания и образования всего населения планеты Земля. Первостепенное значение при этом должно придаваться экологическому воспитанию и образованию детей дошкольного возраста.</a:t>
            </a:r>
          </a:p>
          <a:p>
            <a:pPr algn="just"/>
            <a:r>
              <a:rPr lang="ru-RU" dirty="0" smtClean="0"/>
              <a:t>	Ознакомление дошкольников с природой – это средство образования в их сознании реалистических знаний об окружающей природе, основанных на чувственном опыте и воспитании правильного отношения к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Экологически развивающая среда</a:t>
            </a:r>
            <a:r>
              <a:rPr lang="ru-RU" dirty="0" smtClean="0"/>
              <a:t> – это </a:t>
            </a:r>
            <a:r>
              <a:rPr lang="ru-RU" i="1" dirty="0" smtClean="0"/>
              <a:t>место для осуществления детской деятельности экологической направленности</a:t>
            </a:r>
            <a:r>
              <a:rPr lang="ru-RU" dirty="0" smtClean="0"/>
              <a:t>. Организуя деятельность в развивающей среде, педагог поощряет инициативу детей. Не давая прямых ответов на их вопросы, а создавая проблемные ситуации, помогает детям организовать опыты, чтобы найти решение. Благодаря этому у них формируется стойкий интерес к природе, познавательная активность, самостоятельность, инициативность. Экспериментальная деятельность, решение проблемных ситуаций совершенствуют умение анализировать, вычленять проблему, осуществлять поиск ее решения, делать выводы и аргументировать их. Постоянные наблюдения и уход за растениями и животными воспитывают у детей гуманное отношение к природным объектам, основанное на знании особенностей их жизни и накоплении эмоционально-чувственного опыта общения с ними.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Задачи </a:t>
            </a:r>
            <a:r>
              <a:rPr lang="ru-RU" b="1" dirty="0" err="1" smtClean="0"/>
              <a:t>экологизации</a:t>
            </a:r>
            <a:r>
              <a:rPr lang="ru-RU" b="1" dirty="0" smtClean="0"/>
              <a:t> развивающей предметной среды</a:t>
            </a:r>
            <a:r>
              <a:rPr lang="ru-RU" dirty="0" smtClean="0"/>
              <a:t> предполагают создание условий для:</a:t>
            </a:r>
          </a:p>
          <a:p>
            <a:pPr algn="just"/>
            <a:r>
              <a:rPr lang="ru-RU" dirty="0" smtClean="0"/>
              <a:t>- познавательного развития ребенка;</a:t>
            </a:r>
          </a:p>
          <a:p>
            <a:pPr algn="just"/>
            <a:r>
              <a:rPr lang="ru-RU" dirty="0" smtClean="0"/>
              <a:t>- эколого-эстетического развития;</a:t>
            </a:r>
          </a:p>
          <a:p>
            <a:pPr algn="just"/>
            <a:r>
              <a:rPr lang="ru-RU" dirty="0" smtClean="0"/>
              <a:t>- становления нравственных качеств ребенка;</a:t>
            </a:r>
          </a:p>
          <a:p>
            <a:pPr algn="just"/>
            <a:r>
              <a:rPr lang="ru-RU" dirty="0" smtClean="0"/>
              <a:t>- формирования навыков экологически грамотного поведения;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экологизации</a:t>
            </a:r>
            <a:r>
              <a:rPr lang="ru-RU" dirty="0" smtClean="0"/>
              <a:t> различных видов деятельности ребенка.</a:t>
            </a:r>
          </a:p>
          <a:p>
            <a:pPr algn="just"/>
            <a:r>
              <a:rPr lang="ru-RU" dirty="0" smtClean="0"/>
              <a:t>Правильная организация зоны природы предполагает усвоение работниками дошкольных учреждений экологического подхода к жизни растений и животных и особенностей методики экологического воспитания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615262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620" y="1142984"/>
            <a:ext cx="6667547" cy="50006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Экологическая тропа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Экологические тропинки в дошкольном учреждении позволяют более продуктивно использовать обычные прогулки на свежем воздухе с целью экологического образования и воспитания, с одновременным решением задач оздоровления детей. Подобные практико-ориентированные проекты позволяют дошкольникам по-новому взглянуть на привычные объекты окружающей среды; формируют осознанное, ответственное отношение к ней. 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214554"/>
            <a:ext cx="4411092" cy="3151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Цветник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Обязательными для любого детского сада должны быть цветники - учреждение для маленьких детей должно быть действительно цветущим садом. Из многолет­ников подходят незабудки, золотые шары, топинамбуры (земля­ные груши, плоды которых можно давать животным), простые сорта лилий, ирисов, пионов; из однолетних - ноготки, </a:t>
            </a:r>
            <a:r>
              <a:rPr lang="ru-RU" dirty="0" err="1" smtClean="0"/>
              <a:t>космея</a:t>
            </a:r>
            <a:r>
              <a:rPr lang="ru-RU" dirty="0" smtClean="0"/>
              <a:t>, бархатцы, </a:t>
            </a:r>
            <a:r>
              <a:rPr lang="ru-RU" dirty="0" err="1" smtClean="0"/>
              <a:t>эшольция</a:t>
            </a:r>
            <a:r>
              <a:rPr lang="ru-RU" dirty="0" smtClean="0"/>
              <a:t>, петуния, настурция.</a:t>
            </a:r>
            <a:endParaRPr lang="ru-RU" dirty="0"/>
          </a:p>
        </p:txBody>
      </p:sp>
      <p:pic>
        <p:nvPicPr>
          <p:cNvPr id="7" name="Содержимое 6" descr="00-flower-be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4309"/>
            <a:ext cx="4038600" cy="28270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Цветник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Работая в </a:t>
            </a:r>
            <a:r>
              <a:rPr lang="ru-RU" b="1" dirty="0" smtClean="0"/>
              <a:t>цветнике</a:t>
            </a:r>
            <a:r>
              <a:rPr lang="ru-RU" dirty="0" smtClean="0"/>
              <a:t>, дети учатся различать по форме, окраске, запаху, узнают названия, наблюдают за образованием плодов и семян, приобретают умение выращивать </a:t>
            </a:r>
            <a:r>
              <a:rPr lang="ru-RU" b="1" dirty="0" smtClean="0"/>
              <a:t>цветы</a:t>
            </a:r>
            <a:r>
              <a:rPr lang="ru-RU" dirty="0" smtClean="0"/>
              <a:t>. Хорошо и то ,что в </a:t>
            </a:r>
            <a:r>
              <a:rPr lang="ru-RU" b="1" dirty="0" smtClean="0"/>
              <a:t>цветнике</a:t>
            </a:r>
            <a:r>
              <a:rPr lang="ru-RU" dirty="0" smtClean="0"/>
              <a:t> дети могут наблюдать и трудиться с весны до осени, К тому же </a:t>
            </a:r>
            <a:r>
              <a:rPr lang="ru-RU" b="1" dirty="0" smtClean="0"/>
              <a:t>цветник</a:t>
            </a:r>
            <a:r>
              <a:rPr lang="ru-RU" dirty="0" smtClean="0"/>
              <a:t> можно устраивать </a:t>
            </a:r>
            <a:r>
              <a:rPr lang="ru-RU" u="sng" dirty="0" smtClean="0"/>
              <a:t>везде</a:t>
            </a:r>
            <a:r>
              <a:rPr lang="ru-RU" dirty="0" smtClean="0"/>
              <a:t>: во дворе, у изгороди, даже можно устроить передвижной </a:t>
            </a:r>
            <a:r>
              <a:rPr lang="ru-RU" b="1" dirty="0" smtClean="0"/>
              <a:t>цветник в ящике на колесах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6123257a5230fbf15780fa0217cb00c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285992"/>
            <a:ext cx="4404132" cy="29360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Деревья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Территория хорошо озеленена: деревья и кустарники являются  преградой для пыли, выхлопных газов, сильного ветра, уменьшающие шум улицы и создающие тень. Различные породы деревьев: клен; ясень; липа; рябина; осина; тополь; черемуха, береза. </a:t>
            </a:r>
            <a:endParaRPr lang="ru-RU" dirty="0"/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214554"/>
            <a:ext cx="4574643" cy="303318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591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Развивающая экологическая среда на территории дошкольного образовательного учреждения</vt:lpstr>
      <vt:lpstr>Слайд 2</vt:lpstr>
      <vt:lpstr>Слайд 3</vt:lpstr>
      <vt:lpstr>Слайд 4</vt:lpstr>
      <vt:lpstr>Слайд 5</vt:lpstr>
      <vt:lpstr>Экологическая тропа в ДОУ</vt:lpstr>
      <vt:lpstr>Цветник в ДОУ</vt:lpstr>
      <vt:lpstr>Цветник в ДОУ</vt:lpstr>
      <vt:lpstr>Деревья в ДОУ</vt:lpstr>
      <vt:lpstr>Огород в ДОУ</vt:lpstr>
      <vt:lpstr>Живая изгородь в ДОУ</vt:lpstr>
      <vt:lpstr>Живая изгородь в ДОУ</vt:lpstr>
      <vt:lpstr>Мини-ферма в ДОУ</vt:lpstr>
      <vt:lpstr>Хвойный бор в ДОУ</vt:lpstr>
      <vt:lpstr>Уголки нетронутой природы в                             ДОУ</vt:lpstr>
      <vt:lpstr>Альпийская горка в ДОУ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MAKC</dc:creator>
  <cp:lastModifiedBy>MAKC</cp:lastModifiedBy>
  <cp:revision>52</cp:revision>
  <dcterms:created xsi:type="dcterms:W3CDTF">2015-03-04T15:30:50Z</dcterms:created>
  <dcterms:modified xsi:type="dcterms:W3CDTF">2017-10-06T08:09:32Z</dcterms:modified>
</cp:coreProperties>
</file>