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3" r:id="rId2"/>
    <p:sldId id="343" r:id="rId3"/>
    <p:sldId id="329" r:id="rId4"/>
    <p:sldId id="338" r:id="rId5"/>
    <p:sldId id="348" r:id="rId6"/>
    <p:sldId id="291" r:id="rId7"/>
    <p:sldId id="292" r:id="rId8"/>
    <p:sldId id="293" r:id="rId9"/>
    <p:sldId id="296" r:id="rId10"/>
    <p:sldId id="297" r:id="rId11"/>
    <p:sldId id="321" r:id="rId12"/>
    <p:sldId id="301" r:id="rId13"/>
    <p:sldId id="327" r:id="rId14"/>
    <p:sldId id="332" r:id="rId15"/>
    <p:sldId id="304" r:id="rId16"/>
    <p:sldId id="311" r:id="rId17"/>
    <p:sldId id="307" r:id="rId18"/>
    <p:sldId id="306" r:id="rId19"/>
    <p:sldId id="260" r:id="rId20"/>
    <p:sldId id="330" r:id="rId21"/>
    <p:sldId id="263" r:id="rId22"/>
    <p:sldId id="268" r:id="rId23"/>
    <p:sldId id="35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6633"/>
    <a:srgbClr val="008000"/>
    <a:srgbClr val="0000FF"/>
    <a:srgbClr val="FF0066"/>
    <a:srgbClr val="FF66CC"/>
    <a:srgbClr val="111111"/>
    <a:srgbClr val="FF0000"/>
    <a:srgbClr val="FFFF99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94660"/>
  </p:normalViewPr>
  <p:slideViewPr>
    <p:cSldViewPr>
      <p:cViewPr>
        <p:scale>
          <a:sx n="77" d="100"/>
          <a:sy n="77" d="100"/>
        </p:scale>
        <p:origin x="-3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3119D-007D-43B9-B928-6681887F328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1853-2121-45BB-84C5-DD3B65798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1853-2121-45BB-84C5-DD3B657981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Таблицу учащиеся записывают в тетрадь с раздаточного материала. В 7 классе была та же таблица без 1 и последней строк.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1853-2121-45BB-84C5-DD3B6579818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41E6-3663-4E20-9C03-05A74584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6D48-460A-4075-A908-9C42DCF23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8C9D-C206-4CC7-82B0-CEC918992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048E-0FE5-4B4E-BA1A-44C1D55A9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05E7-598B-447B-8AD9-449420FD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DCA2-F9DC-4BC7-80D5-80FBF718F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6304-D91E-43E4-9314-1DDE491D7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2F6B-059F-4D88-BA9C-F5F71916B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C626-A08B-4460-992E-2C4FF76E1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5423-141A-4F1F-966A-511EC5C6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F4039-9886-4047-B579-8A5DB15FE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4E677-32ED-48FD-B897-78C0ED856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9E45D2A-32ED-4D47-8A78-8BCE53C4D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/>
            <a:r>
              <a:rPr lang="ru-RU" sz="9600" b="1" dirty="0" smtClean="0">
                <a:latin typeface="Arial Black" pitchFamily="34" charset="0"/>
              </a:rPr>
              <a:t>движение</a:t>
            </a:r>
            <a:endParaRPr lang="ru-RU" sz="8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76057" y="6092825"/>
            <a:ext cx="4067944" cy="7651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Радченко Т. И., &lt;</a:t>
            </a:r>
            <a:r>
              <a:rPr lang="en-US" sz="1800" dirty="0" err="1" smtClean="0"/>
              <a:t>fizik</a:t>
            </a:r>
            <a:r>
              <a:rPr lang="ru-RU" sz="1800" dirty="0" err="1" smtClean="0"/>
              <a:t>a</a:t>
            </a:r>
            <a:r>
              <a:rPr lang="en-US" sz="1800" dirty="0" smtClean="0"/>
              <a:t>-</a:t>
            </a:r>
            <a:r>
              <a:rPr lang="en-US" sz="1800" dirty="0" err="1" smtClean="0"/>
              <a:t>tehnika</a:t>
            </a:r>
            <a:r>
              <a:rPr lang="ru-RU" sz="1800" dirty="0" smtClean="0"/>
              <a:t>@</a:t>
            </a:r>
            <a:r>
              <a:rPr lang="en-US" sz="1800" dirty="0" smtClean="0"/>
              <a:t>r</a:t>
            </a:r>
            <a:r>
              <a:rPr lang="ru-RU" sz="1800" dirty="0" err="1" smtClean="0"/>
              <a:t>a</a:t>
            </a:r>
            <a:r>
              <a:rPr lang="en-US" sz="1800" dirty="0" err="1" smtClean="0"/>
              <a:t>mbler</a:t>
            </a:r>
            <a:r>
              <a:rPr lang="ru-RU" sz="1800" dirty="0" smtClean="0"/>
              <a:t>.</a:t>
            </a:r>
            <a:r>
              <a:rPr lang="ru-RU" sz="1800" dirty="0" err="1" smtClean="0"/>
              <a:t>ru</a:t>
            </a:r>
            <a:r>
              <a:rPr lang="ru-RU" sz="1800" dirty="0" smtClean="0"/>
              <a:t>&gt;</a:t>
            </a:r>
            <a:r>
              <a:rPr lang="ru-RU" sz="1800" b="1" dirty="0" smtClean="0"/>
              <a:t>,</a:t>
            </a:r>
            <a:r>
              <a:rPr lang="ru-RU" sz="1800" dirty="0" smtClean="0"/>
              <a:t> Владикавказ, МБОУ СОШ № 26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79512" y="5157192"/>
            <a:ext cx="31683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" charset="0"/>
              </a:rPr>
              <a:t>8 класс </a:t>
            </a:r>
            <a:endParaRPr lang="ru-RU" sz="1600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600" b="1" dirty="0" err="1" smtClean="0">
                <a:latin typeface="Arial" charset="0"/>
              </a:rPr>
              <a:t>Метапредмет</a:t>
            </a:r>
            <a:r>
              <a:rPr lang="ru-RU" sz="1600" b="1" dirty="0" smtClean="0">
                <a:latin typeface="Arial" charset="0"/>
              </a:rPr>
              <a:t>: Проблема       </a:t>
            </a:r>
            <a:endParaRPr lang="ru-RU" sz="16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latin typeface="Arial" charset="0"/>
              </a:rPr>
              <a:t>Метод </a:t>
            </a:r>
            <a:r>
              <a:rPr lang="ru-RU" sz="1200" b="1" dirty="0" err="1">
                <a:latin typeface="Arial" charset="0"/>
              </a:rPr>
              <a:t>катихитический</a:t>
            </a:r>
            <a:r>
              <a:rPr lang="ru-RU" sz="1200" b="1" dirty="0">
                <a:latin typeface="Arial" charset="0"/>
              </a:rPr>
              <a:t>                               (вопросно-ответная </a:t>
            </a:r>
            <a:r>
              <a:rPr lang="ru-RU" sz="1200" b="1" dirty="0" smtClean="0">
                <a:latin typeface="Arial" charset="0"/>
              </a:rPr>
              <a:t>форма, процесс направляемых открытий)</a:t>
            </a:r>
            <a:endParaRPr lang="ru-RU" sz="12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latin typeface="Arial" charset="0"/>
              </a:rPr>
              <a:t>Стиль: «Гулливер»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98072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е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90872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п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112474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л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90872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26876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в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83671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112474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е</a:t>
            </a:r>
            <a:endParaRPr lang="ru-RU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Изучение 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0851 -0.0324 L -0.00556 -0.06666 L 0.02048 -0.05 L 0.04479 -0.06388 L 0.03611 -0.03078 L 0.05017 0.00301 L 0.02413 -0.01342 L 1.94444E-6 -4.81481E-6 Z " pathEditMode="relative" rAng="-2821231" ptsTypes="FFFF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2268 L 0.02327 -0.00278 L -0.00642 0.0037 L 0.01146 -0.02801 L 0.00469 -0.06968 L 0.02952 -0.04306 L 0.05869 -0.04977 L 0.04115 -0.01806 L 0.0474 0.02268 Z " pathEditMode="relative" rAng="-7303181" ptsTypes="FFFFFFFFF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2569 0.01366 L 0.05503 -0.00532 L 0.03941 0.03218 L 0.0493 0.06852 L 0.02239 0.05417 L -0.00591 0.07246 L 0.00903 0.03565 L 2.5E-6 -2.59259E-6 Z " pathEditMode="relative" rAng="-18833903" ptsTypes="FFFFFFFFF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257 L 0.01163 -0.04398 L 0.01684 -0.08241 L 0.02934 -0.04746 L 0.05469 -0.03797 L 0.03229 -0.01945 L 0.02726 0.01852 L 0.01476 -0.01597 L -0.01024 -0.0257 Z " pathEditMode="relative" rAng="-22084647" ptsTypes="FFFFFFFFF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-0.04907 L 0.03472 -0.02407 L 0.03733 0.01481 L 0.0184 -0.01435 L -0.00799 -0.01505 L 0.01007 -0.04051 L 0.00747 -0.07894 L 0.02622 -0.04977 L 0.05243 -0.04907 Z " pathEditMode="relative" rAng="-12188245" ptsTypes="FFFFFFFFF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7523 L 0.03385 -0.04213 L 0.06007 -0.02454 L 0.03142 -0.01852 L 0.01736 0.01134 L 0.01024 -0.02246 L -0.01545 -0.03982 L 0.01285 -0.04584 L 0.02691 -0.07523 Z " pathEditMode="relative" rAng="-15698987" ptsTypes="FFFFFFFFF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857 L 0.02448 -0.01366 L 0.00173 0.01111 L 0.0092 -0.02616 L -0.00538 -0.05556 L 0.02066 -0.05023 L 0.04305 -0.07477 L 0.03559 -0.0375 L 0.05 -0.00857 Z " pathEditMode="relative" rAng="-8850720" ptsTypes="FFFFFFFFF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6736 L 0.02534 -0.05 L 0.05312 -0.0618 L 0.03593 -0.03078 L 0.04132 0.00371 L 0.01857 -0.01412 L -0.00903 -0.00254 L 0.00816 -0.03333 L 0.00295 -0.06736 Z " pathEditMode="relative" rAng="-18345696" ptsTypes="FFFFFFFFF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68313" y="26035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403350" y="1268413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059113" y="1700213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403350" y="5805488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827088" y="5805488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979613" y="5805488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555875" y="5805488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4716463" y="1412875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708400" y="4724400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3708400" y="5805488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3132138" y="5805488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 rot="-3449524">
            <a:off x="794" y="63539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 rot="-3449524">
            <a:off x="611982" y="63539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 rot="-3449524">
            <a:off x="251619" y="5804694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 rot="-3449524">
            <a:off x="1188244" y="63539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 rot="-3449524">
            <a:off x="1764507" y="63539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 rot="-3449524">
            <a:off x="3493294" y="63539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-3449524">
            <a:off x="2917032" y="63539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 rot="-3449524">
            <a:off x="2340769" y="63539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1403350" y="4724400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827088" y="472440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1979613" y="472440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2555875" y="4724400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3132138" y="472440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 rot="-3449524">
            <a:off x="794" y="527288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 rot="-3449524">
            <a:off x="611982" y="527288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 rot="-3449524">
            <a:off x="251619" y="4723606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 rot="-3449524">
            <a:off x="1188244" y="527288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 rot="-3449524">
            <a:off x="1764507" y="527288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 rot="-3449524">
            <a:off x="3493294" y="527288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 rot="-3449524">
            <a:off x="2917032" y="527288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 rot="-3449524">
            <a:off x="2340769" y="527288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 rot="2031068">
            <a:off x="4930775" y="5803900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 rot="-1410154">
            <a:off x="4103688" y="6353175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 rot="-1410154">
            <a:off x="4714875" y="6353175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 rot="-1410154">
            <a:off x="4354513" y="580390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 rot="2031068">
            <a:off x="4930775" y="4722813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 rot="-1410154">
            <a:off x="4103688" y="5272088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 rot="-1410154">
            <a:off x="4714875" y="5272088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 rot="-1410154">
            <a:off x="4354513" y="4722813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1116013" y="4005263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1979613" y="3284538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2484438" y="342900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3563938" y="256540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>
            <a:off x="3708400" y="3600450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1476375" y="3500438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 rot="-3449524">
            <a:off x="794" y="4075906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2" name="Oval 50"/>
          <p:cNvSpPr>
            <a:spLocks noChangeArrowheads="1"/>
          </p:cNvSpPr>
          <p:nvPr/>
        </p:nvSpPr>
        <p:spPr bwMode="auto">
          <a:xfrm rot="-3449524">
            <a:off x="540544" y="40044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 rot="-3449524">
            <a:off x="180182" y="35726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 rot="-3449524">
            <a:off x="1835944" y="393303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5" name="Oval 53"/>
          <p:cNvSpPr>
            <a:spLocks noChangeArrowheads="1"/>
          </p:cNvSpPr>
          <p:nvPr/>
        </p:nvSpPr>
        <p:spPr bwMode="auto">
          <a:xfrm rot="-3449524">
            <a:off x="3059907" y="35726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6" name="Oval 54"/>
          <p:cNvSpPr>
            <a:spLocks noChangeArrowheads="1"/>
          </p:cNvSpPr>
          <p:nvPr/>
        </p:nvSpPr>
        <p:spPr bwMode="auto">
          <a:xfrm rot="-3449524">
            <a:off x="3493294" y="4148931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 rot="-3449524">
            <a:off x="2340769" y="40044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>
            <a:off x="971550" y="2492375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>
            <a:off x="611188" y="2924175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>
            <a:off x="1619250" y="2565400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>
            <a:off x="2843213" y="2492375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2" name="Oval 60"/>
          <p:cNvSpPr>
            <a:spLocks noChangeArrowheads="1"/>
          </p:cNvSpPr>
          <p:nvPr/>
        </p:nvSpPr>
        <p:spPr bwMode="auto">
          <a:xfrm rot="-3449524">
            <a:off x="794" y="3067844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3" name="Oval 61"/>
          <p:cNvSpPr>
            <a:spLocks noChangeArrowheads="1"/>
          </p:cNvSpPr>
          <p:nvPr/>
        </p:nvSpPr>
        <p:spPr bwMode="auto">
          <a:xfrm rot="-3449524">
            <a:off x="251619" y="25185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4" name="Oval 62"/>
          <p:cNvSpPr>
            <a:spLocks noChangeArrowheads="1"/>
          </p:cNvSpPr>
          <p:nvPr/>
        </p:nvSpPr>
        <p:spPr bwMode="auto">
          <a:xfrm rot="-3449524">
            <a:off x="827882" y="3428206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 rot="-3449524">
            <a:off x="1259682" y="2996406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6" name="Oval 64"/>
          <p:cNvSpPr>
            <a:spLocks noChangeArrowheads="1"/>
          </p:cNvSpPr>
          <p:nvPr/>
        </p:nvSpPr>
        <p:spPr bwMode="auto">
          <a:xfrm rot="-3449524">
            <a:off x="3420269" y="3140869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7" name="Oval 65"/>
          <p:cNvSpPr>
            <a:spLocks noChangeArrowheads="1"/>
          </p:cNvSpPr>
          <p:nvPr/>
        </p:nvSpPr>
        <p:spPr bwMode="auto">
          <a:xfrm rot="-3449524">
            <a:off x="2844007" y="3067844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8" name="Oval 66"/>
          <p:cNvSpPr>
            <a:spLocks noChangeArrowheads="1"/>
          </p:cNvSpPr>
          <p:nvPr/>
        </p:nvSpPr>
        <p:spPr bwMode="auto">
          <a:xfrm rot="-3449524">
            <a:off x="2269332" y="2780506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9" name="Oval 67"/>
          <p:cNvSpPr>
            <a:spLocks noChangeArrowheads="1"/>
          </p:cNvSpPr>
          <p:nvPr/>
        </p:nvSpPr>
        <p:spPr bwMode="auto">
          <a:xfrm rot="2031068">
            <a:off x="4859338" y="3357563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0" name="Oval 68"/>
          <p:cNvSpPr>
            <a:spLocks noChangeArrowheads="1"/>
          </p:cNvSpPr>
          <p:nvPr/>
        </p:nvSpPr>
        <p:spPr bwMode="auto">
          <a:xfrm rot="-1410154">
            <a:off x="4103688" y="4148138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1" name="Oval 69"/>
          <p:cNvSpPr>
            <a:spLocks noChangeArrowheads="1"/>
          </p:cNvSpPr>
          <p:nvPr/>
        </p:nvSpPr>
        <p:spPr bwMode="auto">
          <a:xfrm rot="-1410154">
            <a:off x="4572000" y="0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2" name="Oval 70"/>
          <p:cNvSpPr>
            <a:spLocks noChangeArrowheads="1"/>
          </p:cNvSpPr>
          <p:nvPr/>
        </p:nvSpPr>
        <p:spPr bwMode="auto">
          <a:xfrm rot="-1410154">
            <a:off x="4354513" y="3598863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3" name="Oval 71"/>
          <p:cNvSpPr>
            <a:spLocks noChangeArrowheads="1"/>
          </p:cNvSpPr>
          <p:nvPr/>
        </p:nvSpPr>
        <p:spPr bwMode="auto">
          <a:xfrm rot="-1410154">
            <a:off x="4716463" y="4005263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4" name="Oval 72"/>
          <p:cNvSpPr>
            <a:spLocks noChangeArrowheads="1"/>
          </p:cNvSpPr>
          <p:nvPr/>
        </p:nvSpPr>
        <p:spPr bwMode="auto">
          <a:xfrm rot="2031068">
            <a:off x="4787900" y="2708275"/>
            <a:ext cx="503238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5" name="Oval 73"/>
          <p:cNvSpPr>
            <a:spLocks noChangeArrowheads="1"/>
          </p:cNvSpPr>
          <p:nvPr/>
        </p:nvSpPr>
        <p:spPr bwMode="auto">
          <a:xfrm rot="-1410154">
            <a:off x="4103688" y="306705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6" name="Oval 74"/>
          <p:cNvSpPr>
            <a:spLocks noChangeArrowheads="1"/>
          </p:cNvSpPr>
          <p:nvPr/>
        </p:nvSpPr>
        <p:spPr bwMode="auto">
          <a:xfrm rot="-1410154">
            <a:off x="2916238" y="4149725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7" name="Oval 75"/>
          <p:cNvSpPr>
            <a:spLocks noChangeArrowheads="1"/>
          </p:cNvSpPr>
          <p:nvPr/>
        </p:nvSpPr>
        <p:spPr bwMode="auto">
          <a:xfrm rot="-1410154">
            <a:off x="4211638" y="2565400"/>
            <a:ext cx="503237" cy="504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52" name="Text Box 76"/>
          <p:cNvSpPr txBox="1">
            <a:spLocks noChangeArrowheads="1"/>
          </p:cNvSpPr>
          <p:nvPr/>
        </p:nvSpPr>
        <p:spPr bwMode="auto">
          <a:xfrm>
            <a:off x="0" y="549275"/>
            <a:ext cx="594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Газообразное</a:t>
            </a:r>
          </a:p>
        </p:txBody>
      </p:sp>
      <p:sp>
        <p:nvSpPr>
          <p:cNvPr id="50253" name="Text Box 77"/>
          <p:cNvSpPr txBox="1">
            <a:spLocks noChangeArrowheads="1"/>
          </p:cNvSpPr>
          <p:nvPr/>
        </p:nvSpPr>
        <p:spPr bwMode="auto">
          <a:xfrm>
            <a:off x="0" y="2492375"/>
            <a:ext cx="5435600" cy="2239963"/>
          </a:xfrm>
          <a:prstGeom prst="rect">
            <a:avLst/>
          </a:prstGeom>
          <a:gradFill rotWithShape="1">
            <a:gsLst>
              <a:gs pos="0">
                <a:schemeClr val="accent1">
                  <a:alpha val="64998"/>
                </a:schemeClr>
              </a:gs>
              <a:gs pos="100000">
                <a:schemeClr val="accent1">
                  <a:alpha val="35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/>
              <a:t>Жидкое</a:t>
            </a:r>
          </a:p>
          <a:p>
            <a:pPr>
              <a:spcBef>
                <a:spcPct val="50000"/>
              </a:spcBef>
            </a:pPr>
            <a:endParaRPr lang="ru-RU" sz="5400" b="1">
              <a:latin typeface="Arial" charset="0"/>
            </a:endParaRPr>
          </a:p>
        </p:txBody>
      </p:sp>
      <p:sp>
        <p:nvSpPr>
          <p:cNvPr id="50254" name="Text Box 78"/>
          <p:cNvSpPr txBox="1">
            <a:spLocks noChangeArrowheads="1"/>
          </p:cNvSpPr>
          <p:nvPr/>
        </p:nvSpPr>
        <p:spPr bwMode="auto">
          <a:xfrm>
            <a:off x="0" y="4710113"/>
            <a:ext cx="5435600" cy="2147887"/>
          </a:xfrm>
          <a:prstGeom prst="rect">
            <a:avLst/>
          </a:prstGeom>
          <a:gradFill rotWithShape="1">
            <a:gsLst>
              <a:gs pos="0">
                <a:schemeClr val="accent1">
                  <a:alpha val="67998"/>
                </a:schemeClr>
              </a:gs>
              <a:gs pos="100000">
                <a:schemeClr val="accent1">
                  <a:alpha val="64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Твёрдое</a:t>
            </a:r>
          </a:p>
          <a:p>
            <a:pPr>
              <a:spcBef>
                <a:spcPct val="50000"/>
              </a:spcBef>
            </a:pPr>
            <a:endParaRPr lang="ru-RU" sz="5400" b="1">
              <a:latin typeface="Arial" charset="0"/>
            </a:endParaRPr>
          </a:p>
        </p:txBody>
      </p:sp>
      <p:sp>
        <p:nvSpPr>
          <p:cNvPr id="50255" name="Text Box 79"/>
          <p:cNvSpPr txBox="1">
            <a:spLocks noChangeArrowheads="1"/>
          </p:cNvSpPr>
          <p:nvPr/>
        </p:nvSpPr>
        <p:spPr bwMode="auto">
          <a:xfrm>
            <a:off x="5724525" y="0"/>
            <a:ext cx="34194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CC"/>
                </a:solidFill>
              </a:rPr>
              <a:t>Отличаются ли молекулы одного и того же вещества, находящегося в различных агрегатных состояниях?</a:t>
            </a:r>
          </a:p>
        </p:txBody>
      </p:sp>
      <p:sp>
        <p:nvSpPr>
          <p:cNvPr id="13392" name="Text Box 80"/>
          <p:cNvSpPr txBox="1">
            <a:spLocks noChangeArrowheads="1"/>
          </p:cNvSpPr>
          <p:nvPr/>
        </p:nvSpPr>
        <p:spPr bwMode="auto">
          <a:xfrm>
            <a:off x="5292725" y="3349625"/>
            <a:ext cx="40322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Агрегатные </a:t>
            </a:r>
            <a:r>
              <a:rPr lang="ru-RU" sz="2800" dirty="0" err="1">
                <a:solidFill>
                  <a:srgbClr val="FF0000"/>
                </a:solidFill>
              </a:rPr>
              <a:t>состо-яния</a:t>
            </a:r>
            <a:r>
              <a:rPr lang="ru-RU" sz="2800" dirty="0">
                <a:solidFill>
                  <a:srgbClr val="FF0000"/>
                </a:solidFill>
              </a:rPr>
              <a:t> вещества </a:t>
            </a:r>
            <a:r>
              <a:rPr lang="ru-RU" sz="2800" i="1" u="sng" dirty="0">
                <a:solidFill>
                  <a:srgbClr val="FF0000"/>
                </a:solidFill>
              </a:rPr>
              <a:t>определяются </a:t>
            </a:r>
            <a:r>
              <a:rPr lang="ru-RU" sz="2800" dirty="0">
                <a:solidFill>
                  <a:srgbClr val="FF0000"/>
                </a:solidFill>
              </a:rPr>
              <a:t>расположением, характером движения и взаимодействия молекул.</a:t>
            </a:r>
          </a:p>
        </p:txBody>
      </p:sp>
      <p:sp>
        <p:nvSpPr>
          <p:cNvPr id="50257" name="Rectangle 81"/>
          <p:cNvSpPr>
            <a:spLocks noChangeArrowheads="1"/>
          </p:cNvSpPr>
          <p:nvPr/>
        </p:nvSpPr>
        <p:spPr bwMode="auto">
          <a:xfrm>
            <a:off x="5364163" y="4724400"/>
            <a:ext cx="37798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58" name="Rectangle 82"/>
          <p:cNvSpPr>
            <a:spLocks noChangeArrowheads="1"/>
          </p:cNvSpPr>
          <p:nvPr/>
        </p:nvSpPr>
        <p:spPr bwMode="auto">
          <a:xfrm>
            <a:off x="5364163" y="5229225"/>
            <a:ext cx="37798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59" name="Rectangle 83"/>
          <p:cNvSpPr>
            <a:spLocks noChangeArrowheads="1"/>
          </p:cNvSpPr>
          <p:nvPr/>
        </p:nvSpPr>
        <p:spPr bwMode="auto">
          <a:xfrm>
            <a:off x="5364163" y="6021388"/>
            <a:ext cx="37798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97" name="Picture 85" descr="01-09-11_1137"/>
          <p:cNvPicPr>
            <a:picLocks noChangeAspect="1" noChangeArrowheads="1"/>
          </p:cNvPicPr>
          <p:nvPr/>
        </p:nvPicPr>
        <p:blipFill>
          <a:blip r:embed="rId2" cstate="print"/>
          <a:srcRect t="15436" b="9001"/>
          <a:stretch>
            <a:fillRect/>
          </a:stretch>
        </p:blipFill>
        <p:spPr bwMode="auto">
          <a:xfrm>
            <a:off x="3671888" y="3429000"/>
            <a:ext cx="5472112" cy="2879725"/>
          </a:xfrm>
          <a:prstGeom prst="rect">
            <a:avLst/>
          </a:prstGeom>
          <a:noFill/>
        </p:spPr>
      </p:pic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3635375" y="6034088"/>
            <a:ext cx="3600450" cy="8239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Близнецы</a:t>
            </a:r>
            <a:r>
              <a:rPr lang="ru-RU" sz="48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52" grpId="0"/>
      <p:bldP spid="50253" grpId="0" animBg="1"/>
      <p:bldP spid="50254" grpId="0" animBg="1"/>
      <p:bldP spid="50255" grpId="0"/>
      <p:bldP spid="50257" grpId="0" animBg="1"/>
      <p:bldP spid="50258" grpId="0" animBg="1"/>
      <p:bldP spid="5025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408737"/>
          </a:xfrm>
          <a:prstGeom prst="rect">
            <a:avLst/>
          </a:prstGeom>
          <a:solidFill>
            <a:srgbClr val="F8E6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755650" y="981075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87675" y="188913"/>
            <a:ext cx="71438" cy="6408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11863" y="188913"/>
            <a:ext cx="71437" cy="6408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 rot="16200000" flipV="1">
            <a:off x="4540250" y="-931862"/>
            <a:ext cx="96837" cy="8675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755650" y="3933825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3708400" y="4076700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6659563" y="4221163"/>
            <a:ext cx="1728787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6732588" y="908050"/>
            <a:ext cx="1728787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3851275" y="1052513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250825" y="2133600"/>
            <a:ext cx="2520950" cy="935038"/>
          </a:xfrm>
          <a:custGeom>
            <a:avLst/>
            <a:gdLst>
              <a:gd name="T0" fmla="*/ 2147483647 w 1222"/>
              <a:gd name="T1" fmla="*/ 0 h 515"/>
              <a:gd name="T2" fmla="*/ 2147483647 w 1222"/>
              <a:gd name="T3" fmla="*/ 2147483647 h 515"/>
              <a:gd name="T4" fmla="*/ 2147483647 w 1222"/>
              <a:gd name="T5" fmla="*/ 2147483647 h 515"/>
              <a:gd name="T6" fmla="*/ 2147483647 w 1222"/>
              <a:gd name="T7" fmla="*/ 2147483647 h 515"/>
              <a:gd name="T8" fmla="*/ 2147483647 w 1222"/>
              <a:gd name="T9" fmla="*/ 2147483647 h 515"/>
              <a:gd name="T10" fmla="*/ 0 w 1222"/>
              <a:gd name="T11" fmla="*/ 2147483647 h 515"/>
              <a:gd name="T12" fmla="*/ 2147483647 w 1222"/>
              <a:gd name="T13" fmla="*/ 2147483647 h 515"/>
              <a:gd name="T14" fmla="*/ 2147483647 w 1222"/>
              <a:gd name="T15" fmla="*/ 2147483647 h 515"/>
              <a:gd name="T16" fmla="*/ 2147483647 w 1222"/>
              <a:gd name="T17" fmla="*/ 2147483647 h 515"/>
              <a:gd name="T18" fmla="*/ 2147483647 w 1222"/>
              <a:gd name="T19" fmla="*/ 2147483647 h 515"/>
              <a:gd name="T20" fmla="*/ 2147483647 w 1222"/>
              <a:gd name="T21" fmla="*/ 2147483647 h 515"/>
              <a:gd name="T22" fmla="*/ 2147483647 w 1222"/>
              <a:gd name="T23" fmla="*/ 2147483647 h 515"/>
              <a:gd name="T24" fmla="*/ 2147483647 w 1222"/>
              <a:gd name="T25" fmla="*/ 2147483647 h 515"/>
              <a:gd name="T26" fmla="*/ 2147483647 w 1222"/>
              <a:gd name="T27" fmla="*/ 2147483647 h 515"/>
              <a:gd name="T28" fmla="*/ 2147483647 w 1222"/>
              <a:gd name="T29" fmla="*/ 2147483647 h 515"/>
              <a:gd name="T30" fmla="*/ 2147483647 w 1222"/>
              <a:gd name="T31" fmla="*/ 2147483647 h 515"/>
              <a:gd name="T32" fmla="*/ 2147483647 w 1222"/>
              <a:gd name="T33" fmla="*/ 2147483647 h 515"/>
              <a:gd name="T34" fmla="*/ 2147483647 w 1222"/>
              <a:gd name="T35" fmla="*/ 2147483647 h 515"/>
              <a:gd name="T36" fmla="*/ 2147483647 w 1222"/>
              <a:gd name="T37" fmla="*/ 2147483647 h 515"/>
              <a:gd name="T38" fmla="*/ 2147483647 w 1222"/>
              <a:gd name="T39" fmla="*/ 2147483647 h 515"/>
              <a:gd name="T40" fmla="*/ 2147483647 w 1222"/>
              <a:gd name="T41" fmla="*/ 2147483647 h 515"/>
              <a:gd name="T42" fmla="*/ 2147483647 w 1222"/>
              <a:gd name="T43" fmla="*/ 2147483647 h 515"/>
              <a:gd name="T44" fmla="*/ 2147483647 w 1222"/>
              <a:gd name="T45" fmla="*/ 2147483647 h 515"/>
              <a:gd name="T46" fmla="*/ 2147483647 w 1222"/>
              <a:gd name="T47" fmla="*/ 2147483647 h 515"/>
              <a:gd name="T48" fmla="*/ 2147483647 w 1222"/>
              <a:gd name="T49" fmla="*/ 2147483647 h 515"/>
              <a:gd name="T50" fmla="*/ 2147483647 w 1222"/>
              <a:gd name="T51" fmla="*/ 2147483647 h 5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2"/>
              <a:gd name="T79" fmla="*/ 0 h 515"/>
              <a:gd name="T80" fmla="*/ 1222 w 1222"/>
              <a:gd name="T81" fmla="*/ 515 h 5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2" h="515">
                <a:moveTo>
                  <a:pt x="448" y="0"/>
                </a:moveTo>
                <a:cubicBezTo>
                  <a:pt x="368" y="27"/>
                  <a:pt x="270" y="16"/>
                  <a:pt x="184" y="24"/>
                </a:cubicBezTo>
                <a:cubicBezTo>
                  <a:pt x="167" y="49"/>
                  <a:pt x="135" y="100"/>
                  <a:pt x="112" y="120"/>
                </a:cubicBezTo>
                <a:cubicBezTo>
                  <a:pt x="98" y="133"/>
                  <a:pt x="64" y="152"/>
                  <a:pt x="64" y="152"/>
                </a:cubicBezTo>
                <a:cubicBezTo>
                  <a:pt x="48" y="176"/>
                  <a:pt x="32" y="200"/>
                  <a:pt x="16" y="224"/>
                </a:cubicBezTo>
                <a:cubicBezTo>
                  <a:pt x="11" y="232"/>
                  <a:pt x="0" y="248"/>
                  <a:pt x="0" y="248"/>
                </a:cubicBezTo>
                <a:cubicBezTo>
                  <a:pt x="52" y="265"/>
                  <a:pt x="105" y="249"/>
                  <a:pt x="152" y="280"/>
                </a:cubicBezTo>
                <a:cubicBezTo>
                  <a:pt x="168" y="405"/>
                  <a:pt x="185" y="375"/>
                  <a:pt x="320" y="384"/>
                </a:cubicBezTo>
                <a:cubicBezTo>
                  <a:pt x="336" y="433"/>
                  <a:pt x="382" y="419"/>
                  <a:pt x="432" y="424"/>
                </a:cubicBezTo>
                <a:cubicBezTo>
                  <a:pt x="533" y="491"/>
                  <a:pt x="501" y="479"/>
                  <a:pt x="664" y="488"/>
                </a:cubicBezTo>
                <a:cubicBezTo>
                  <a:pt x="746" y="515"/>
                  <a:pt x="754" y="455"/>
                  <a:pt x="816" y="448"/>
                </a:cubicBezTo>
                <a:cubicBezTo>
                  <a:pt x="856" y="444"/>
                  <a:pt x="896" y="443"/>
                  <a:pt x="936" y="440"/>
                </a:cubicBezTo>
                <a:cubicBezTo>
                  <a:pt x="996" y="420"/>
                  <a:pt x="924" y="449"/>
                  <a:pt x="976" y="408"/>
                </a:cubicBezTo>
                <a:cubicBezTo>
                  <a:pt x="1005" y="384"/>
                  <a:pt x="1050" y="395"/>
                  <a:pt x="1088" y="392"/>
                </a:cubicBezTo>
                <a:cubicBezTo>
                  <a:pt x="1120" y="344"/>
                  <a:pt x="1082" y="388"/>
                  <a:pt x="1152" y="360"/>
                </a:cubicBezTo>
                <a:cubicBezTo>
                  <a:pt x="1169" y="353"/>
                  <a:pt x="1195" y="325"/>
                  <a:pt x="1208" y="312"/>
                </a:cubicBezTo>
                <a:cubicBezTo>
                  <a:pt x="1222" y="271"/>
                  <a:pt x="1203" y="186"/>
                  <a:pt x="1192" y="152"/>
                </a:cubicBezTo>
                <a:cubicBezTo>
                  <a:pt x="1187" y="136"/>
                  <a:pt x="1192" y="109"/>
                  <a:pt x="1176" y="104"/>
                </a:cubicBezTo>
                <a:cubicBezTo>
                  <a:pt x="1160" y="99"/>
                  <a:pt x="1144" y="92"/>
                  <a:pt x="1128" y="88"/>
                </a:cubicBezTo>
                <a:cubicBezTo>
                  <a:pt x="1117" y="85"/>
                  <a:pt x="1107" y="83"/>
                  <a:pt x="1096" y="80"/>
                </a:cubicBezTo>
                <a:cubicBezTo>
                  <a:pt x="1080" y="75"/>
                  <a:pt x="1064" y="69"/>
                  <a:pt x="1048" y="64"/>
                </a:cubicBezTo>
                <a:cubicBezTo>
                  <a:pt x="1040" y="61"/>
                  <a:pt x="1024" y="56"/>
                  <a:pt x="1024" y="56"/>
                </a:cubicBezTo>
                <a:cubicBezTo>
                  <a:pt x="988" y="20"/>
                  <a:pt x="982" y="10"/>
                  <a:pt x="928" y="24"/>
                </a:cubicBezTo>
                <a:cubicBezTo>
                  <a:pt x="912" y="28"/>
                  <a:pt x="896" y="35"/>
                  <a:pt x="880" y="40"/>
                </a:cubicBezTo>
                <a:cubicBezTo>
                  <a:pt x="872" y="43"/>
                  <a:pt x="856" y="48"/>
                  <a:pt x="856" y="48"/>
                </a:cubicBezTo>
                <a:cubicBezTo>
                  <a:pt x="757" y="15"/>
                  <a:pt x="544" y="24"/>
                  <a:pt x="544" y="24"/>
                </a:cubicBezTo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042988" y="1196975"/>
            <a:ext cx="122396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1474788" y="1412875"/>
            <a:ext cx="431800" cy="5762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4001"/>
                </a:schemeClr>
              </a:gs>
              <a:gs pos="50000">
                <a:schemeClr val="accent1">
                  <a:alpha val="88000"/>
                </a:schemeClr>
              </a:gs>
              <a:gs pos="100000">
                <a:schemeClr val="accent1">
                  <a:gamma/>
                  <a:shade val="46275"/>
                  <a:invGamma/>
                  <a:alpha val="24001"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1762125" y="14128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 rot="10800000">
            <a:off x="898525" y="981075"/>
            <a:ext cx="1584325" cy="287338"/>
          </a:xfrm>
          <a:custGeom>
            <a:avLst/>
            <a:gdLst>
              <a:gd name="T0" fmla="*/ 2147483647 w 21600"/>
              <a:gd name="T1" fmla="*/ 338205750 h 21600"/>
              <a:gd name="T2" fmla="*/ 2147483647 w 21600"/>
              <a:gd name="T3" fmla="*/ 676411073 h 21600"/>
              <a:gd name="T4" fmla="*/ 2147483647 w 21600"/>
              <a:gd name="T5" fmla="*/ 33820575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1833563" y="836613"/>
            <a:ext cx="144462" cy="214312"/>
          </a:xfrm>
          <a:prstGeom prst="rect">
            <a:avLst/>
          </a:prstGeom>
          <a:solidFill>
            <a:srgbClr val="FF6600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2409825" y="1271588"/>
            <a:ext cx="215900" cy="215900"/>
          </a:xfrm>
          <a:custGeom>
            <a:avLst/>
            <a:gdLst>
              <a:gd name="T0" fmla="*/ 2147483647 w 788"/>
              <a:gd name="T1" fmla="*/ 751771745 h 1068"/>
              <a:gd name="T2" fmla="*/ 2147483647 w 788"/>
              <a:gd name="T3" fmla="*/ 0 h 1068"/>
              <a:gd name="T4" fmla="*/ 2147483647 w 788"/>
              <a:gd name="T5" fmla="*/ 66080354 h 1068"/>
              <a:gd name="T6" fmla="*/ 2147483647 w 788"/>
              <a:gd name="T7" fmla="*/ 313932910 h 1068"/>
              <a:gd name="T8" fmla="*/ 2147483647 w 788"/>
              <a:gd name="T9" fmla="*/ 627865821 h 1068"/>
              <a:gd name="T10" fmla="*/ 2036134186 w 788"/>
              <a:gd name="T11" fmla="*/ 1627449009 h 1068"/>
              <a:gd name="T12" fmla="*/ 1707113647 w 788"/>
              <a:gd name="T13" fmla="*/ 1503543489 h 1068"/>
              <a:gd name="T14" fmla="*/ 1254606019 w 788"/>
              <a:gd name="T15" fmla="*/ 1437462756 h 1068"/>
              <a:gd name="T16" fmla="*/ 1707113647 w 788"/>
              <a:gd name="T17" fmla="*/ 1503543489 h 1068"/>
              <a:gd name="T18" fmla="*/ 2147483647 w 788"/>
              <a:gd name="T19" fmla="*/ 2147483647 h 1068"/>
              <a:gd name="T20" fmla="*/ 2147483647 w 788"/>
              <a:gd name="T21" fmla="*/ 2065287944 h 1068"/>
              <a:gd name="T22" fmla="*/ 2147483647 w 788"/>
              <a:gd name="T23" fmla="*/ 1941382424 h 1068"/>
              <a:gd name="T24" fmla="*/ 2036134186 w 788"/>
              <a:gd name="T25" fmla="*/ 1817476905 h 1068"/>
              <a:gd name="T26" fmla="*/ 2147483647 w 788"/>
              <a:gd name="T27" fmla="*/ 2147483647 h 1068"/>
              <a:gd name="T28" fmla="*/ 1707113647 w 788"/>
              <a:gd name="T29" fmla="*/ 2147483647 h 1068"/>
              <a:gd name="T30" fmla="*/ 925509038 w 788"/>
              <a:gd name="T31" fmla="*/ 2147483647 h 1068"/>
              <a:gd name="T32" fmla="*/ 0 w 788"/>
              <a:gd name="T33" fmla="*/ 2147483647 h 1068"/>
              <a:gd name="T34" fmla="*/ 2036134186 w 788"/>
              <a:gd name="T35" fmla="*/ 2147483647 h 1068"/>
              <a:gd name="T36" fmla="*/ 1871661179 w 788"/>
              <a:gd name="T37" fmla="*/ 2147483647 h 1068"/>
              <a:gd name="T38" fmla="*/ 2036134186 w 788"/>
              <a:gd name="T39" fmla="*/ 2147483647 h 1068"/>
              <a:gd name="T40" fmla="*/ 2147483647 w 788"/>
              <a:gd name="T41" fmla="*/ 2147483647 h 1068"/>
              <a:gd name="T42" fmla="*/ 2147483647 w 788"/>
              <a:gd name="T43" fmla="*/ 2147483647 h 1068"/>
              <a:gd name="T44" fmla="*/ 2147483647 w 788"/>
              <a:gd name="T45" fmla="*/ 2147483647 h 1068"/>
              <a:gd name="T46" fmla="*/ 2147483647 w 788"/>
              <a:gd name="T47" fmla="*/ 2147483647 h 1068"/>
              <a:gd name="T48" fmla="*/ 2147483647 w 788"/>
              <a:gd name="T49" fmla="*/ 2147483647 h 1068"/>
              <a:gd name="T50" fmla="*/ 2147483647 w 788"/>
              <a:gd name="T51" fmla="*/ 2147483647 h 1068"/>
              <a:gd name="T52" fmla="*/ 2147483647 w 788"/>
              <a:gd name="T53" fmla="*/ 2147483647 h 1068"/>
              <a:gd name="T54" fmla="*/ 2147483647 w 788"/>
              <a:gd name="T55" fmla="*/ 2147483647 h 1068"/>
              <a:gd name="T56" fmla="*/ 2147483647 w 788"/>
              <a:gd name="T57" fmla="*/ 2147483647 h 1068"/>
              <a:gd name="T58" fmla="*/ 2147483647 w 788"/>
              <a:gd name="T59" fmla="*/ 2147483647 h 1068"/>
              <a:gd name="T60" fmla="*/ 2147483647 w 788"/>
              <a:gd name="T61" fmla="*/ 2147483647 h 1068"/>
              <a:gd name="T62" fmla="*/ 2147483647 w 788"/>
              <a:gd name="T63" fmla="*/ 2147483647 h 1068"/>
              <a:gd name="T64" fmla="*/ 2147483647 w 788"/>
              <a:gd name="T65" fmla="*/ 2147483647 h 1068"/>
              <a:gd name="T66" fmla="*/ 2147483647 w 788"/>
              <a:gd name="T67" fmla="*/ 2147483647 h 1068"/>
              <a:gd name="T68" fmla="*/ 2147483647 w 788"/>
              <a:gd name="T69" fmla="*/ 2147483647 h 1068"/>
              <a:gd name="T70" fmla="*/ 2147483647 w 788"/>
              <a:gd name="T71" fmla="*/ 2147483647 h 1068"/>
              <a:gd name="T72" fmla="*/ 2147483647 w 788"/>
              <a:gd name="T73" fmla="*/ 2147483647 h 1068"/>
              <a:gd name="T74" fmla="*/ 2147483647 w 788"/>
              <a:gd name="T75" fmla="*/ 2147483647 h 1068"/>
              <a:gd name="T76" fmla="*/ 2147483647 w 788"/>
              <a:gd name="T77" fmla="*/ 1941382424 h 1068"/>
              <a:gd name="T78" fmla="*/ 2147483647 w 788"/>
              <a:gd name="T79" fmla="*/ 751771745 h 10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8"/>
              <a:gd name="T121" fmla="*/ 0 h 1068"/>
              <a:gd name="T122" fmla="*/ 788 w 788"/>
              <a:gd name="T123" fmla="*/ 1068 h 10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8" h="1068">
                <a:moveTo>
                  <a:pt x="637" y="91"/>
                </a:moveTo>
                <a:cubicBezTo>
                  <a:pt x="617" y="32"/>
                  <a:pt x="564" y="12"/>
                  <a:pt x="508" y="0"/>
                </a:cubicBezTo>
                <a:cubicBezTo>
                  <a:pt x="420" y="3"/>
                  <a:pt x="331" y="1"/>
                  <a:pt x="243" y="8"/>
                </a:cubicBezTo>
                <a:cubicBezTo>
                  <a:pt x="227" y="9"/>
                  <a:pt x="219" y="31"/>
                  <a:pt x="205" y="38"/>
                </a:cubicBezTo>
                <a:cubicBezTo>
                  <a:pt x="180" y="51"/>
                  <a:pt x="157" y="56"/>
                  <a:pt x="136" y="76"/>
                </a:cubicBezTo>
                <a:cubicBezTo>
                  <a:pt x="124" y="116"/>
                  <a:pt x="109" y="156"/>
                  <a:pt x="99" y="197"/>
                </a:cubicBezTo>
                <a:cubicBezTo>
                  <a:pt x="94" y="192"/>
                  <a:pt x="89" y="186"/>
                  <a:pt x="83" y="182"/>
                </a:cubicBezTo>
                <a:cubicBezTo>
                  <a:pt x="76" y="178"/>
                  <a:pt x="54" y="171"/>
                  <a:pt x="61" y="174"/>
                </a:cubicBezTo>
                <a:cubicBezTo>
                  <a:pt x="68" y="177"/>
                  <a:pt x="76" y="179"/>
                  <a:pt x="83" y="182"/>
                </a:cubicBezTo>
                <a:cubicBezTo>
                  <a:pt x="116" y="212"/>
                  <a:pt x="115" y="225"/>
                  <a:pt x="121" y="273"/>
                </a:cubicBezTo>
                <a:cubicBezTo>
                  <a:pt x="126" y="271"/>
                  <a:pt x="167" y="259"/>
                  <a:pt x="167" y="250"/>
                </a:cubicBezTo>
                <a:cubicBezTo>
                  <a:pt x="167" y="241"/>
                  <a:pt x="152" y="239"/>
                  <a:pt x="144" y="235"/>
                </a:cubicBezTo>
                <a:cubicBezTo>
                  <a:pt x="130" y="229"/>
                  <a:pt x="99" y="220"/>
                  <a:pt x="99" y="220"/>
                </a:cubicBezTo>
                <a:cubicBezTo>
                  <a:pt x="130" y="241"/>
                  <a:pt x="154" y="246"/>
                  <a:pt x="114" y="273"/>
                </a:cubicBezTo>
                <a:cubicBezTo>
                  <a:pt x="100" y="294"/>
                  <a:pt x="100" y="323"/>
                  <a:pt x="83" y="341"/>
                </a:cubicBezTo>
                <a:cubicBezTo>
                  <a:pt x="56" y="369"/>
                  <a:pt x="69" y="357"/>
                  <a:pt x="45" y="379"/>
                </a:cubicBezTo>
                <a:cubicBezTo>
                  <a:pt x="36" y="408"/>
                  <a:pt x="17" y="422"/>
                  <a:pt x="0" y="447"/>
                </a:cubicBezTo>
                <a:cubicBezTo>
                  <a:pt x="20" y="504"/>
                  <a:pt x="59" y="455"/>
                  <a:pt x="99" y="493"/>
                </a:cubicBezTo>
                <a:cubicBezTo>
                  <a:pt x="108" y="522"/>
                  <a:pt x="101" y="541"/>
                  <a:pt x="91" y="569"/>
                </a:cubicBezTo>
                <a:cubicBezTo>
                  <a:pt x="94" y="576"/>
                  <a:pt x="93" y="586"/>
                  <a:pt x="99" y="591"/>
                </a:cubicBezTo>
                <a:cubicBezTo>
                  <a:pt x="107" y="597"/>
                  <a:pt x="123" y="591"/>
                  <a:pt x="129" y="599"/>
                </a:cubicBezTo>
                <a:cubicBezTo>
                  <a:pt x="134" y="607"/>
                  <a:pt x="108" y="641"/>
                  <a:pt x="106" y="644"/>
                </a:cubicBezTo>
                <a:cubicBezTo>
                  <a:pt x="117" y="675"/>
                  <a:pt x="129" y="680"/>
                  <a:pt x="159" y="690"/>
                </a:cubicBezTo>
                <a:cubicBezTo>
                  <a:pt x="184" y="728"/>
                  <a:pt x="164" y="718"/>
                  <a:pt x="152" y="758"/>
                </a:cubicBezTo>
                <a:cubicBezTo>
                  <a:pt x="154" y="776"/>
                  <a:pt x="154" y="794"/>
                  <a:pt x="159" y="811"/>
                </a:cubicBezTo>
                <a:cubicBezTo>
                  <a:pt x="174" y="863"/>
                  <a:pt x="302" y="854"/>
                  <a:pt x="333" y="857"/>
                </a:cubicBezTo>
                <a:cubicBezTo>
                  <a:pt x="331" y="887"/>
                  <a:pt x="331" y="917"/>
                  <a:pt x="326" y="947"/>
                </a:cubicBezTo>
                <a:cubicBezTo>
                  <a:pt x="315" y="1009"/>
                  <a:pt x="303" y="950"/>
                  <a:pt x="318" y="1001"/>
                </a:cubicBezTo>
                <a:cubicBezTo>
                  <a:pt x="442" y="998"/>
                  <a:pt x="766" y="1068"/>
                  <a:pt x="690" y="970"/>
                </a:cubicBezTo>
                <a:cubicBezTo>
                  <a:pt x="663" y="936"/>
                  <a:pt x="630" y="915"/>
                  <a:pt x="606" y="879"/>
                </a:cubicBezTo>
                <a:cubicBezTo>
                  <a:pt x="609" y="866"/>
                  <a:pt x="609" y="853"/>
                  <a:pt x="614" y="841"/>
                </a:cubicBezTo>
                <a:cubicBezTo>
                  <a:pt x="617" y="833"/>
                  <a:pt x="626" y="827"/>
                  <a:pt x="629" y="819"/>
                </a:cubicBezTo>
                <a:cubicBezTo>
                  <a:pt x="641" y="783"/>
                  <a:pt x="627" y="775"/>
                  <a:pt x="652" y="750"/>
                </a:cubicBezTo>
                <a:cubicBezTo>
                  <a:pt x="658" y="744"/>
                  <a:pt x="668" y="741"/>
                  <a:pt x="675" y="735"/>
                </a:cubicBezTo>
                <a:cubicBezTo>
                  <a:pt x="688" y="723"/>
                  <a:pt x="712" y="697"/>
                  <a:pt x="712" y="697"/>
                </a:cubicBezTo>
                <a:cubicBezTo>
                  <a:pt x="724" y="664"/>
                  <a:pt x="731" y="635"/>
                  <a:pt x="750" y="606"/>
                </a:cubicBezTo>
                <a:cubicBezTo>
                  <a:pt x="767" y="542"/>
                  <a:pt x="788" y="458"/>
                  <a:pt x="728" y="417"/>
                </a:cubicBezTo>
                <a:cubicBezTo>
                  <a:pt x="687" y="428"/>
                  <a:pt x="667" y="443"/>
                  <a:pt x="644" y="478"/>
                </a:cubicBezTo>
                <a:cubicBezTo>
                  <a:pt x="619" y="396"/>
                  <a:pt x="644" y="318"/>
                  <a:pt x="644" y="235"/>
                </a:cubicBezTo>
                <a:cubicBezTo>
                  <a:pt x="644" y="187"/>
                  <a:pt x="639" y="139"/>
                  <a:pt x="637" y="91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>
            <a:off x="2338388" y="1846263"/>
            <a:ext cx="287337" cy="504825"/>
          </a:xfrm>
          <a:custGeom>
            <a:avLst/>
            <a:gdLst/>
            <a:ahLst/>
            <a:cxnLst>
              <a:cxn ang="0">
                <a:pos x="143" y="0"/>
              </a:cxn>
              <a:cxn ang="0">
                <a:pos x="98" y="272"/>
              </a:cxn>
              <a:cxn ang="0">
                <a:pos x="98" y="544"/>
              </a:cxn>
              <a:cxn ang="0">
                <a:pos x="98" y="590"/>
              </a:cxn>
              <a:cxn ang="0">
                <a:pos x="7" y="590"/>
              </a:cxn>
              <a:cxn ang="0">
                <a:pos x="53" y="635"/>
              </a:cxn>
              <a:cxn ang="0">
                <a:pos x="234" y="635"/>
              </a:cxn>
              <a:cxn ang="0">
                <a:pos x="189" y="590"/>
              </a:cxn>
              <a:cxn ang="0">
                <a:pos x="189" y="272"/>
              </a:cxn>
              <a:cxn ang="0">
                <a:pos x="234" y="136"/>
              </a:cxn>
              <a:cxn ang="0">
                <a:pos x="280" y="0"/>
              </a:cxn>
            </a:cxnLst>
            <a:rect l="0" t="0" r="r" b="b"/>
            <a:pathLst>
              <a:path w="280" h="651">
                <a:moveTo>
                  <a:pt x="143" y="0"/>
                </a:moveTo>
                <a:cubicBezTo>
                  <a:pt x="124" y="90"/>
                  <a:pt x="106" y="181"/>
                  <a:pt x="98" y="272"/>
                </a:cubicBezTo>
                <a:cubicBezTo>
                  <a:pt x="90" y="363"/>
                  <a:pt x="98" y="491"/>
                  <a:pt x="98" y="544"/>
                </a:cubicBezTo>
                <a:cubicBezTo>
                  <a:pt x="98" y="597"/>
                  <a:pt x="113" y="582"/>
                  <a:pt x="98" y="590"/>
                </a:cubicBezTo>
                <a:cubicBezTo>
                  <a:pt x="83" y="598"/>
                  <a:pt x="14" y="583"/>
                  <a:pt x="7" y="590"/>
                </a:cubicBezTo>
                <a:cubicBezTo>
                  <a:pt x="0" y="597"/>
                  <a:pt x="15" y="628"/>
                  <a:pt x="53" y="635"/>
                </a:cubicBezTo>
                <a:cubicBezTo>
                  <a:pt x="91" y="642"/>
                  <a:pt x="211" y="642"/>
                  <a:pt x="234" y="635"/>
                </a:cubicBezTo>
                <a:cubicBezTo>
                  <a:pt x="257" y="628"/>
                  <a:pt x="197" y="651"/>
                  <a:pt x="189" y="590"/>
                </a:cubicBezTo>
                <a:cubicBezTo>
                  <a:pt x="181" y="529"/>
                  <a:pt x="181" y="348"/>
                  <a:pt x="189" y="272"/>
                </a:cubicBezTo>
                <a:cubicBezTo>
                  <a:pt x="197" y="196"/>
                  <a:pt x="219" y="181"/>
                  <a:pt x="234" y="136"/>
                </a:cubicBezTo>
                <a:cubicBezTo>
                  <a:pt x="249" y="91"/>
                  <a:pt x="272" y="23"/>
                  <a:pt x="280" y="0"/>
                </a:cubicBez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 rot="-1255022">
            <a:off x="2482850" y="1846263"/>
            <a:ext cx="234950" cy="525462"/>
          </a:xfrm>
          <a:custGeom>
            <a:avLst/>
            <a:gdLst/>
            <a:ahLst/>
            <a:cxnLst>
              <a:cxn ang="0">
                <a:pos x="143" y="0"/>
              </a:cxn>
              <a:cxn ang="0">
                <a:pos x="98" y="272"/>
              </a:cxn>
              <a:cxn ang="0">
                <a:pos x="98" y="544"/>
              </a:cxn>
              <a:cxn ang="0">
                <a:pos x="98" y="590"/>
              </a:cxn>
              <a:cxn ang="0">
                <a:pos x="7" y="590"/>
              </a:cxn>
              <a:cxn ang="0">
                <a:pos x="53" y="635"/>
              </a:cxn>
              <a:cxn ang="0">
                <a:pos x="234" y="635"/>
              </a:cxn>
              <a:cxn ang="0">
                <a:pos x="189" y="590"/>
              </a:cxn>
              <a:cxn ang="0">
                <a:pos x="189" y="272"/>
              </a:cxn>
              <a:cxn ang="0">
                <a:pos x="234" y="136"/>
              </a:cxn>
              <a:cxn ang="0">
                <a:pos x="280" y="0"/>
              </a:cxn>
            </a:cxnLst>
            <a:rect l="0" t="0" r="r" b="b"/>
            <a:pathLst>
              <a:path w="280" h="651">
                <a:moveTo>
                  <a:pt x="143" y="0"/>
                </a:moveTo>
                <a:cubicBezTo>
                  <a:pt x="124" y="90"/>
                  <a:pt x="106" y="181"/>
                  <a:pt x="98" y="272"/>
                </a:cubicBezTo>
                <a:cubicBezTo>
                  <a:pt x="90" y="363"/>
                  <a:pt x="98" y="491"/>
                  <a:pt x="98" y="544"/>
                </a:cubicBezTo>
                <a:cubicBezTo>
                  <a:pt x="98" y="597"/>
                  <a:pt x="113" y="582"/>
                  <a:pt x="98" y="590"/>
                </a:cubicBezTo>
                <a:cubicBezTo>
                  <a:pt x="83" y="598"/>
                  <a:pt x="14" y="583"/>
                  <a:pt x="7" y="590"/>
                </a:cubicBezTo>
                <a:cubicBezTo>
                  <a:pt x="0" y="597"/>
                  <a:pt x="15" y="628"/>
                  <a:pt x="53" y="635"/>
                </a:cubicBezTo>
                <a:cubicBezTo>
                  <a:pt x="91" y="642"/>
                  <a:pt x="211" y="642"/>
                  <a:pt x="234" y="635"/>
                </a:cubicBezTo>
                <a:cubicBezTo>
                  <a:pt x="257" y="628"/>
                  <a:pt x="197" y="651"/>
                  <a:pt x="189" y="590"/>
                </a:cubicBezTo>
                <a:cubicBezTo>
                  <a:pt x="181" y="529"/>
                  <a:pt x="181" y="348"/>
                  <a:pt x="189" y="272"/>
                </a:cubicBezTo>
                <a:cubicBezTo>
                  <a:pt x="197" y="196"/>
                  <a:pt x="219" y="181"/>
                  <a:pt x="234" y="136"/>
                </a:cubicBezTo>
                <a:cubicBezTo>
                  <a:pt x="249" y="91"/>
                  <a:pt x="272" y="23"/>
                  <a:pt x="280" y="0"/>
                </a:cubicBez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41" name="Freeform 21"/>
          <p:cNvSpPr>
            <a:spLocks/>
          </p:cNvSpPr>
          <p:nvPr/>
        </p:nvSpPr>
        <p:spPr bwMode="auto">
          <a:xfrm>
            <a:off x="2411413" y="1485900"/>
            <a:ext cx="287337" cy="504825"/>
          </a:xfrm>
          <a:custGeom>
            <a:avLst/>
            <a:gdLst>
              <a:gd name="T0" fmla="*/ 2147483647 w 352"/>
              <a:gd name="T1" fmla="*/ 468679548 h 650"/>
              <a:gd name="T2" fmla="*/ 2147483647 w 352"/>
              <a:gd name="T3" fmla="*/ 2147483647 h 650"/>
              <a:gd name="T4" fmla="*/ 2147483647 w 352"/>
              <a:gd name="T5" fmla="*/ 2147483647 h 650"/>
              <a:gd name="T6" fmla="*/ 2147483647 w 352"/>
              <a:gd name="T7" fmla="*/ 2147483647 h 650"/>
              <a:gd name="T8" fmla="*/ 2147483647 w 352"/>
              <a:gd name="T9" fmla="*/ 2147483647 h 650"/>
              <a:gd name="T10" fmla="*/ 2147483647 w 352"/>
              <a:gd name="T11" fmla="*/ 2147483647 h 650"/>
              <a:gd name="T12" fmla="*/ 2147483647 w 352"/>
              <a:gd name="T13" fmla="*/ 2147483647 h 650"/>
              <a:gd name="T14" fmla="*/ 2147483647 w 352"/>
              <a:gd name="T15" fmla="*/ 2147483647 h 650"/>
              <a:gd name="T16" fmla="*/ 2147483647 w 352"/>
              <a:gd name="T17" fmla="*/ 2147483647 h 650"/>
              <a:gd name="T18" fmla="*/ 2147483647 w 352"/>
              <a:gd name="T19" fmla="*/ 468679548 h 650"/>
              <a:gd name="T20" fmla="*/ 2147483647 w 352"/>
              <a:gd name="T21" fmla="*/ 2147483647 h 6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650"/>
              <a:gd name="T35" fmla="*/ 352 w 352"/>
              <a:gd name="T36" fmla="*/ 650 h 6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650">
                <a:moveTo>
                  <a:pt x="80" y="1"/>
                </a:moveTo>
                <a:cubicBezTo>
                  <a:pt x="136" y="4"/>
                  <a:pt x="192" y="0"/>
                  <a:pt x="247" y="9"/>
                </a:cubicBezTo>
                <a:cubicBezTo>
                  <a:pt x="261" y="11"/>
                  <a:pt x="268" y="57"/>
                  <a:pt x="270" y="62"/>
                </a:cubicBezTo>
                <a:cubicBezTo>
                  <a:pt x="279" y="93"/>
                  <a:pt x="291" y="122"/>
                  <a:pt x="300" y="153"/>
                </a:cubicBezTo>
                <a:cubicBezTo>
                  <a:pt x="312" y="577"/>
                  <a:pt x="283" y="329"/>
                  <a:pt x="330" y="478"/>
                </a:cubicBezTo>
                <a:cubicBezTo>
                  <a:pt x="328" y="508"/>
                  <a:pt x="352" y="561"/>
                  <a:pt x="323" y="569"/>
                </a:cubicBezTo>
                <a:cubicBezTo>
                  <a:pt x="45" y="646"/>
                  <a:pt x="54" y="650"/>
                  <a:pt x="20" y="539"/>
                </a:cubicBezTo>
                <a:cubicBezTo>
                  <a:pt x="39" y="436"/>
                  <a:pt x="39" y="518"/>
                  <a:pt x="50" y="350"/>
                </a:cubicBezTo>
                <a:cubicBezTo>
                  <a:pt x="41" y="264"/>
                  <a:pt x="0" y="116"/>
                  <a:pt x="65" y="46"/>
                </a:cubicBezTo>
                <a:cubicBezTo>
                  <a:pt x="76" y="17"/>
                  <a:pt x="89" y="11"/>
                  <a:pt x="118" y="1"/>
                </a:cubicBezTo>
                <a:cubicBezTo>
                  <a:pt x="166" y="9"/>
                  <a:pt x="148" y="9"/>
                  <a:pt x="171" y="9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2" name="Freeform 22"/>
          <p:cNvSpPr>
            <a:spLocks/>
          </p:cNvSpPr>
          <p:nvPr/>
        </p:nvSpPr>
        <p:spPr bwMode="auto">
          <a:xfrm>
            <a:off x="2409825" y="1198563"/>
            <a:ext cx="287338" cy="360362"/>
          </a:xfrm>
          <a:custGeom>
            <a:avLst/>
            <a:gdLst/>
            <a:ahLst/>
            <a:cxnLst>
              <a:cxn ang="0">
                <a:pos x="56" y="126"/>
              </a:cxn>
              <a:cxn ang="0">
                <a:pos x="0" y="71"/>
              </a:cxn>
              <a:cxn ang="0">
                <a:pos x="24" y="47"/>
              </a:cxn>
              <a:cxn ang="0">
                <a:pos x="48" y="55"/>
              </a:cxn>
              <a:cxn ang="0">
                <a:pos x="56" y="32"/>
              </a:cxn>
              <a:cxn ang="0">
                <a:pos x="79" y="8"/>
              </a:cxn>
              <a:cxn ang="0">
                <a:pos x="87" y="32"/>
              </a:cxn>
              <a:cxn ang="0">
                <a:pos x="158" y="0"/>
              </a:cxn>
              <a:cxn ang="0">
                <a:pos x="166" y="39"/>
              </a:cxn>
              <a:cxn ang="0">
                <a:pos x="277" y="63"/>
              </a:cxn>
              <a:cxn ang="0">
                <a:pos x="324" y="126"/>
              </a:cxn>
              <a:cxn ang="0">
                <a:pos x="355" y="229"/>
              </a:cxn>
              <a:cxn ang="0">
                <a:pos x="355" y="300"/>
              </a:cxn>
              <a:cxn ang="0">
                <a:pos x="324" y="410"/>
              </a:cxn>
              <a:cxn ang="0">
                <a:pos x="332" y="458"/>
              </a:cxn>
              <a:cxn ang="0">
                <a:pos x="348" y="505"/>
              </a:cxn>
              <a:cxn ang="0">
                <a:pos x="324" y="489"/>
              </a:cxn>
              <a:cxn ang="0">
                <a:pos x="261" y="426"/>
              </a:cxn>
              <a:cxn ang="0">
                <a:pos x="221" y="355"/>
              </a:cxn>
              <a:cxn ang="0">
                <a:pos x="213" y="331"/>
              </a:cxn>
              <a:cxn ang="0">
                <a:pos x="229" y="308"/>
              </a:cxn>
              <a:cxn ang="0">
                <a:pos x="245" y="253"/>
              </a:cxn>
              <a:cxn ang="0">
                <a:pos x="229" y="197"/>
              </a:cxn>
              <a:cxn ang="0">
                <a:pos x="119" y="158"/>
              </a:cxn>
              <a:cxn ang="0">
                <a:pos x="95" y="142"/>
              </a:cxn>
              <a:cxn ang="0">
                <a:pos x="40" y="134"/>
              </a:cxn>
              <a:cxn ang="0">
                <a:pos x="24" y="110"/>
              </a:cxn>
              <a:cxn ang="0">
                <a:pos x="56" y="126"/>
              </a:cxn>
            </a:cxnLst>
            <a:rect l="0" t="0" r="r" b="b"/>
            <a:pathLst>
              <a:path w="355" h="514">
                <a:moveTo>
                  <a:pt x="56" y="126"/>
                </a:moveTo>
                <a:cubicBezTo>
                  <a:pt x="1" y="90"/>
                  <a:pt x="14" y="113"/>
                  <a:pt x="0" y="71"/>
                </a:cubicBezTo>
                <a:cubicBezTo>
                  <a:pt x="8" y="63"/>
                  <a:pt x="13" y="51"/>
                  <a:pt x="24" y="47"/>
                </a:cubicBezTo>
                <a:cubicBezTo>
                  <a:pt x="32" y="44"/>
                  <a:pt x="40" y="59"/>
                  <a:pt x="48" y="55"/>
                </a:cubicBezTo>
                <a:cubicBezTo>
                  <a:pt x="55" y="52"/>
                  <a:pt x="52" y="39"/>
                  <a:pt x="56" y="32"/>
                </a:cubicBezTo>
                <a:cubicBezTo>
                  <a:pt x="62" y="23"/>
                  <a:pt x="71" y="16"/>
                  <a:pt x="79" y="8"/>
                </a:cubicBezTo>
                <a:cubicBezTo>
                  <a:pt x="82" y="16"/>
                  <a:pt x="79" y="28"/>
                  <a:pt x="87" y="32"/>
                </a:cubicBezTo>
                <a:cubicBezTo>
                  <a:pt x="92" y="34"/>
                  <a:pt x="147" y="4"/>
                  <a:pt x="158" y="0"/>
                </a:cubicBezTo>
                <a:cubicBezTo>
                  <a:pt x="161" y="13"/>
                  <a:pt x="156" y="30"/>
                  <a:pt x="166" y="39"/>
                </a:cubicBezTo>
                <a:cubicBezTo>
                  <a:pt x="172" y="44"/>
                  <a:pt x="258" y="59"/>
                  <a:pt x="277" y="63"/>
                </a:cubicBezTo>
                <a:cubicBezTo>
                  <a:pt x="286" y="94"/>
                  <a:pt x="306" y="100"/>
                  <a:pt x="324" y="126"/>
                </a:cubicBezTo>
                <a:cubicBezTo>
                  <a:pt x="289" y="178"/>
                  <a:pt x="328" y="186"/>
                  <a:pt x="355" y="229"/>
                </a:cubicBezTo>
                <a:cubicBezTo>
                  <a:pt x="333" y="265"/>
                  <a:pt x="344" y="262"/>
                  <a:pt x="355" y="300"/>
                </a:cubicBezTo>
                <a:cubicBezTo>
                  <a:pt x="344" y="339"/>
                  <a:pt x="348" y="376"/>
                  <a:pt x="324" y="410"/>
                </a:cubicBezTo>
                <a:cubicBezTo>
                  <a:pt x="327" y="426"/>
                  <a:pt x="328" y="442"/>
                  <a:pt x="332" y="458"/>
                </a:cubicBezTo>
                <a:cubicBezTo>
                  <a:pt x="336" y="474"/>
                  <a:pt x="343" y="489"/>
                  <a:pt x="348" y="505"/>
                </a:cubicBezTo>
                <a:cubicBezTo>
                  <a:pt x="351" y="514"/>
                  <a:pt x="331" y="495"/>
                  <a:pt x="324" y="489"/>
                </a:cubicBezTo>
                <a:cubicBezTo>
                  <a:pt x="299" y="469"/>
                  <a:pt x="288" y="445"/>
                  <a:pt x="261" y="426"/>
                </a:cubicBezTo>
                <a:cubicBezTo>
                  <a:pt x="249" y="389"/>
                  <a:pt x="256" y="378"/>
                  <a:pt x="221" y="355"/>
                </a:cubicBezTo>
                <a:cubicBezTo>
                  <a:pt x="218" y="347"/>
                  <a:pt x="212" y="339"/>
                  <a:pt x="213" y="331"/>
                </a:cubicBezTo>
                <a:cubicBezTo>
                  <a:pt x="215" y="322"/>
                  <a:pt x="225" y="317"/>
                  <a:pt x="229" y="308"/>
                </a:cubicBezTo>
                <a:cubicBezTo>
                  <a:pt x="237" y="291"/>
                  <a:pt x="239" y="271"/>
                  <a:pt x="245" y="253"/>
                </a:cubicBezTo>
                <a:cubicBezTo>
                  <a:pt x="239" y="235"/>
                  <a:pt x="239" y="214"/>
                  <a:pt x="229" y="197"/>
                </a:cubicBezTo>
                <a:cubicBezTo>
                  <a:pt x="208" y="159"/>
                  <a:pt x="154" y="162"/>
                  <a:pt x="119" y="158"/>
                </a:cubicBezTo>
                <a:cubicBezTo>
                  <a:pt x="111" y="153"/>
                  <a:pt x="104" y="145"/>
                  <a:pt x="95" y="142"/>
                </a:cubicBezTo>
                <a:cubicBezTo>
                  <a:pt x="77" y="137"/>
                  <a:pt x="57" y="142"/>
                  <a:pt x="40" y="134"/>
                </a:cubicBezTo>
                <a:cubicBezTo>
                  <a:pt x="31" y="130"/>
                  <a:pt x="15" y="114"/>
                  <a:pt x="24" y="110"/>
                </a:cubicBezTo>
                <a:cubicBezTo>
                  <a:pt x="35" y="105"/>
                  <a:pt x="45" y="121"/>
                  <a:pt x="56" y="12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43" name="Freeform 23"/>
          <p:cNvSpPr>
            <a:spLocks/>
          </p:cNvSpPr>
          <p:nvPr/>
        </p:nvSpPr>
        <p:spPr bwMode="auto">
          <a:xfrm>
            <a:off x="2338388" y="1557338"/>
            <a:ext cx="239712" cy="360362"/>
          </a:xfrm>
          <a:custGeom>
            <a:avLst/>
            <a:gdLst>
              <a:gd name="T0" fmla="*/ 2147483647 w 1029"/>
              <a:gd name="T1" fmla="*/ 2147483647 h 1474"/>
              <a:gd name="T2" fmla="*/ 2147483647 w 1029"/>
              <a:gd name="T3" fmla="*/ 993675394 h 1474"/>
              <a:gd name="T4" fmla="*/ 2147483647 w 1029"/>
              <a:gd name="T5" fmla="*/ 336086472 h 1474"/>
              <a:gd name="T6" fmla="*/ 2147483647 w 1029"/>
              <a:gd name="T7" fmla="*/ 336086472 h 1474"/>
              <a:gd name="T8" fmla="*/ 2147483647 w 1029"/>
              <a:gd name="T9" fmla="*/ 336086472 h 1474"/>
              <a:gd name="T10" fmla="*/ 2147483647 w 1029"/>
              <a:gd name="T11" fmla="*/ 2147483647 h 1474"/>
              <a:gd name="T12" fmla="*/ 2147483647 w 1029"/>
              <a:gd name="T13" fmla="*/ 2147483647 h 1474"/>
              <a:gd name="T14" fmla="*/ 2147483647 w 1029"/>
              <a:gd name="T15" fmla="*/ 2147483647 h 1474"/>
              <a:gd name="T16" fmla="*/ 2147483647 w 1029"/>
              <a:gd name="T17" fmla="*/ 2147483647 h 1474"/>
              <a:gd name="T18" fmla="*/ 2147483647 w 1029"/>
              <a:gd name="T19" fmla="*/ 2147483647 h 1474"/>
              <a:gd name="T20" fmla="*/ 2147483647 w 1029"/>
              <a:gd name="T21" fmla="*/ 2147483647 h 1474"/>
              <a:gd name="T22" fmla="*/ 2147483647 w 1029"/>
              <a:gd name="T23" fmla="*/ 2147483647 h 1474"/>
              <a:gd name="T24" fmla="*/ 1908952245 w 1029"/>
              <a:gd name="T25" fmla="*/ 2147483647 h 1474"/>
              <a:gd name="T26" fmla="*/ 1340054672 w 1029"/>
              <a:gd name="T27" fmla="*/ 2147483647 h 1474"/>
              <a:gd name="T28" fmla="*/ 1908952245 w 1029"/>
              <a:gd name="T29" fmla="*/ 2147483647 h 1474"/>
              <a:gd name="T30" fmla="*/ 758512005 w 1029"/>
              <a:gd name="T31" fmla="*/ 2147483647 h 1474"/>
              <a:gd name="T32" fmla="*/ 189614490 w 1029"/>
              <a:gd name="T33" fmla="*/ 2147483647 h 1474"/>
              <a:gd name="T34" fmla="*/ 1908952245 w 1029"/>
              <a:gd name="T35" fmla="*/ 2147483647 h 1474"/>
              <a:gd name="T36" fmla="*/ 2147483647 w 1029"/>
              <a:gd name="T37" fmla="*/ 2147483647 h 1474"/>
              <a:gd name="T38" fmla="*/ 2147483647 w 1029"/>
              <a:gd name="T39" fmla="*/ 2147483647 h 1474"/>
              <a:gd name="T40" fmla="*/ 2147483647 w 1029"/>
              <a:gd name="T41" fmla="*/ 2147483647 h 1474"/>
              <a:gd name="T42" fmla="*/ 2147483647 w 1029"/>
              <a:gd name="T43" fmla="*/ 2147483647 h 1474"/>
              <a:gd name="T44" fmla="*/ 2147483647 w 1029"/>
              <a:gd name="T45" fmla="*/ 1651205030 h 14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9"/>
              <a:gd name="T70" fmla="*/ 0 h 1474"/>
              <a:gd name="T71" fmla="*/ 1029 w 1029"/>
              <a:gd name="T72" fmla="*/ 1474 h 14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9" h="1474">
                <a:moveTo>
                  <a:pt x="1013" y="159"/>
                </a:moveTo>
                <a:cubicBezTo>
                  <a:pt x="1002" y="125"/>
                  <a:pt x="991" y="91"/>
                  <a:pt x="968" y="68"/>
                </a:cubicBezTo>
                <a:cubicBezTo>
                  <a:pt x="945" y="45"/>
                  <a:pt x="900" y="30"/>
                  <a:pt x="877" y="23"/>
                </a:cubicBezTo>
                <a:cubicBezTo>
                  <a:pt x="854" y="16"/>
                  <a:pt x="855" y="23"/>
                  <a:pt x="832" y="23"/>
                </a:cubicBezTo>
                <a:cubicBezTo>
                  <a:pt x="809" y="23"/>
                  <a:pt x="764" y="0"/>
                  <a:pt x="741" y="23"/>
                </a:cubicBezTo>
                <a:cubicBezTo>
                  <a:pt x="718" y="46"/>
                  <a:pt x="703" y="121"/>
                  <a:pt x="695" y="159"/>
                </a:cubicBezTo>
                <a:cubicBezTo>
                  <a:pt x="687" y="197"/>
                  <a:pt x="695" y="151"/>
                  <a:pt x="695" y="249"/>
                </a:cubicBezTo>
                <a:cubicBezTo>
                  <a:pt x="695" y="347"/>
                  <a:pt x="695" y="650"/>
                  <a:pt x="695" y="748"/>
                </a:cubicBezTo>
                <a:cubicBezTo>
                  <a:pt x="695" y="846"/>
                  <a:pt x="725" y="786"/>
                  <a:pt x="695" y="839"/>
                </a:cubicBezTo>
                <a:cubicBezTo>
                  <a:pt x="665" y="892"/>
                  <a:pt x="574" y="998"/>
                  <a:pt x="514" y="1066"/>
                </a:cubicBezTo>
                <a:cubicBezTo>
                  <a:pt x="454" y="1134"/>
                  <a:pt x="386" y="1217"/>
                  <a:pt x="333" y="1247"/>
                </a:cubicBezTo>
                <a:cubicBezTo>
                  <a:pt x="280" y="1277"/>
                  <a:pt x="227" y="1254"/>
                  <a:pt x="197" y="1247"/>
                </a:cubicBezTo>
                <a:cubicBezTo>
                  <a:pt x="167" y="1240"/>
                  <a:pt x="166" y="1209"/>
                  <a:pt x="151" y="1202"/>
                </a:cubicBezTo>
                <a:cubicBezTo>
                  <a:pt x="136" y="1195"/>
                  <a:pt x="106" y="1187"/>
                  <a:pt x="106" y="1202"/>
                </a:cubicBezTo>
                <a:cubicBezTo>
                  <a:pt x="106" y="1217"/>
                  <a:pt x="159" y="1278"/>
                  <a:pt x="151" y="1293"/>
                </a:cubicBezTo>
                <a:cubicBezTo>
                  <a:pt x="143" y="1308"/>
                  <a:pt x="83" y="1278"/>
                  <a:pt x="60" y="1293"/>
                </a:cubicBezTo>
                <a:cubicBezTo>
                  <a:pt x="37" y="1308"/>
                  <a:pt x="0" y="1353"/>
                  <a:pt x="15" y="1383"/>
                </a:cubicBezTo>
                <a:cubicBezTo>
                  <a:pt x="30" y="1413"/>
                  <a:pt x="91" y="1474"/>
                  <a:pt x="151" y="1474"/>
                </a:cubicBezTo>
                <a:cubicBezTo>
                  <a:pt x="211" y="1474"/>
                  <a:pt x="325" y="1413"/>
                  <a:pt x="378" y="1383"/>
                </a:cubicBezTo>
                <a:cubicBezTo>
                  <a:pt x="431" y="1353"/>
                  <a:pt x="424" y="1323"/>
                  <a:pt x="469" y="1293"/>
                </a:cubicBezTo>
                <a:cubicBezTo>
                  <a:pt x="514" y="1263"/>
                  <a:pt x="567" y="1270"/>
                  <a:pt x="650" y="1202"/>
                </a:cubicBezTo>
                <a:cubicBezTo>
                  <a:pt x="733" y="1134"/>
                  <a:pt x="907" y="1065"/>
                  <a:pt x="968" y="884"/>
                </a:cubicBezTo>
                <a:cubicBezTo>
                  <a:pt x="1029" y="703"/>
                  <a:pt x="1006" y="241"/>
                  <a:pt x="1013" y="113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4" name="Freeform 24"/>
          <p:cNvSpPr>
            <a:spLocks/>
          </p:cNvSpPr>
          <p:nvPr/>
        </p:nvSpPr>
        <p:spPr bwMode="auto">
          <a:xfrm>
            <a:off x="2193925" y="909638"/>
            <a:ext cx="765175" cy="1503362"/>
          </a:xfrm>
          <a:custGeom>
            <a:avLst/>
            <a:gdLst>
              <a:gd name="T0" fmla="*/ 2147483647 w 482"/>
              <a:gd name="T1" fmla="*/ 2147483647 h 816"/>
              <a:gd name="T2" fmla="*/ 2147483647 w 482"/>
              <a:gd name="T3" fmla="*/ 2147483647 h 816"/>
              <a:gd name="T4" fmla="*/ 2147483647 w 482"/>
              <a:gd name="T5" fmla="*/ 2147483647 h 816"/>
              <a:gd name="T6" fmla="*/ 2147483647 w 482"/>
              <a:gd name="T7" fmla="*/ 2147483647 h 816"/>
              <a:gd name="T8" fmla="*/ 2147483647 w 482"/>
              <a:gd name="T9" fmla="*/ 2147483647 h 816"/>
              <a:gd name="T10" fmla="*/ 2147483647 w 482"/>
              <a:gd name="T11" fmla="*/ 2147483647 h 816"/>
              <a:gd name="T12" fmla="*/ 2147483647 w 482"/>
              <a:gd name="T13" fmla="*/ 2147483647 h 816"/>
              <a:gd name="T14" fmla="*/ 2147483647 w 482"/>
              <a:gd name="T15" fmla="*/ 2147483647 h 816"/>
              <a:gd name="T16" fmla="*/ 2147483647 w 482"/>
              <a:gd name="T17" fmla="*/ 2147483647 h 816"/>
              <a:gd name="T18" fmla="*/ 2147483647 w 482"/>
              <a:gd name="T19" fmla="*/ 2147483647 h 816"/>
              <a:gd name="T20" fmla="*/ 2147483647 w 482"/>
              <a:gd name="T21" fmla="*/ 2147483647 h 816"/>
              <a:gd name="T22" fmla="*/ 2147483647 w 482"/>
              <a:gd name="T23" fmla="*/ 2147483647 h 816"/>
              <a:gd name="T24" fmla="*/ 2147483647 w 482"/>
              <a:gd name="T25" fmla="*/ 2147483647 h 816"/>
              <a:gd name="T26" fmla="*/ 2147483647 w 482"/>
              <a:gd name="T27" fmla="*/ 2147483647 h 816"/>
              <a:gd name="T28" fmla="*/ 2147483647 w 482"/>
              <a:gd name="T29" fmla="*/ 2147483647 h 816"/>
              <a:gd name="T30" fmla="*/ 2147483647 w 482"/>
              <a:gd name="T31" fmla="*/ 2147483647 h 816"/>
              <a:gd name="T32" fmla="*/ 2147483647 w 482"/>
              <a:gd name="T33" fmla="*/ 2147483647 h 816"/>
              <a:gd name="T34" fmla="*/ 2147483647 w 482"/>
              <a:gd name="T35" fmla="*/ 2147483647 h 816"/>
              <a:gd name="T36" fmla="*/ 2147483647 w 482"/>
              <a:gd name="T37" fmla="*/ 2147483647 h 816"/>
              <a:gd name="T38" fmla="*/ 2147483647 w 482"/>
              <a:gd name="T39" fmla="*/ 0 h 816"/>
              <a:gd name="T40" fmla="*/ 2147483647 w 482"/>
              <a:gd name="T41" fmla="*/ 2147483647 h 816"/>
              <a:gd name="T42" fmla="*/ 2147483647 w 482"/>
              <a:gd name="T43" fmla="*/ 2147483647 h 816"/>
              <a:gd name="T44" fmla="*/ 2147483647 w 482"/>
              <a:gd name="T45" fmla="*/ 2147483647 h 816"/>
              <a:gd name="T46" fmla="*/ 2147483647 w 482"/>
              <a:gd name="T47" fmla="*/ 2147483647 h 816"/>
              <a:gd name="T48" fmla="*/ 2147483647 w 482"/>
              <a:gd name="T49" fmla="*/ 2147483647 h 816"/>
              <a:gd name="T50" fmla="*/ 2147483647 w 482"/>
              <a:gd name="T51" fmla="*/ 2147483647 h 816"/>
              <a:gd name="T52" fmla="*/ 2147483647 w 482"/>
              <a:gd name="T53" fmla="*/ 2147483647 h 816"/>
              <a:gd name="T54" fmla="*/ 2147483647 w 482"/>
              <a:gd name="T55" fmla="*/ 2147483647 h 816"/>
              <a:gd name="T56" fmla="*/ 2147483647 w 482"/>
              <a:gd name="T57" fmla="*/ 2147483647 h 816"/>
              <a:gd name="T58" fmla="*/ 2147483647 w 482"/>
              <a:gd name="T59" fmla="*/ 2147483647 h 816"/>
              <a:gd name="T60" fmla="*/ 2147483647 w 482"/>
              <a:gd name="T61" fmla="*/ 2147483647 h 816"/>
              <a:gd name="T62" fmla="*/ 2147483647 w 482"/>
              <a:gd name="T63" fmla="*/ 2147483647 h 816"/>
              <a:gd name="T64" fmla="*/ 2147483647 w 482"/>
              <a:gd name="T65" fmla="*/ 2147483647 h 816"/>
              <a:gd name="T66" fmla="*/ 2147483647 w 482"/>
              <a:gd name="T67" fmla="*/ 2147483647 h 816"/>
              <a:gd name="T68" fmla="*/ 2147483647 w 482"/>
              <a:gd name="T69" fmla="*/ 2147483647 h 8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2"/>
              <a:gd name="T106" fmla="*/ 0 h 816"/>
              <a:gd name="T107" fmla="*/ 482 w 482"/>
              <a:gd name="T108" fmla="*/ 816 h 8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2" h="816">
                <a:moveTo>
                  <a:pt x="56" y="776"/>
                </a:moveTo>
                <a:cubicBezTo>
                  <a:pt x="26" y="746"/>
                  <a:pt x="0" y="715"/>
                  <a:pt x="56" y="696"/>
                </a:cubicBezTo>
                <a:cubicBezTo>
                  <a:pt x="47" y="658"/>
                  <a:pt x="44" y="644"/>
                  <a:pt x="16" y="616"/>
                </a:cubicBezTo>
                <a:cubicBezTo>
                  <a:pt x="29" y="576"/>
                  <a:pt x="16" y="595"/>
                  <a:pt x="72" y="576"/>
                </a:cubicBezTo>
                <a:cubicBezTo>
                  <a:pt x="80" y="573"/>
                  <a:pt x="96" y="568"/>
                  <a:pt x="96" y="568"/>
                </a:cubicBezTo>
                <a:cubicBezTo>
                  <a:pt x="88" y="544"/>
                  <a:pt x="86" y="517"/>
                  <a:pt x="72" y="496"/>
                </a:cubicBezTo>
                <a:cubicBezTo>
                  <a:pt x="61" y="480"/>
                  <a:pt x="40" y="448"/>
                  <a:pt x="40" y="448"/>
                </a:cubicBezTo>
                <a:cubicBezTo>
                  <a:pt x="57" y="344"/>
                  <a:pt x="25" y="362"/>
                  <a:pt x="80" y="344"/>
                </a:cubicBezTo>
                <a:cubicBezTo>
                  <a:pt x="70" y="306"/>
                  <a:pt x="55" y="261"/>
                  <a:pt x="16" y="248"/>
                </a:cubicBezTo>
                <a:cubicBezTo>
                  <a:pt x="24" y="240"/>
                  <a:pt x="33" y="233"/>
                  <a:pt x="40" y="224"/>
                </a:cubicBezTo>
                <a:cubicBezTo>
                  <a:pt x="46" y="217"/>
                  <a:pt x="47" y="202"/>
                  <a:pt x="56" y="200"/>
                </a:cubicBezTo>
                <a:cubicBezTo>
                  <a:pt x="65" y="198"/>
                  <a:pt x="72" y="211"/>
                  <a:pt x="80" y="216"/>
                </a:cubicBezTo>
                <a:cubicBezTo>
                  <a:pt x="167" y="202"/>
                  <a:pt x="137" y="176"/>
                  <a:pt x="144" y="72"/>
                </a:cubicBezTo>
                <a:cubicBezTo>
                  <a:pt x="149" y="83"/>
                  <a:pt x="155" y="93"/>
                  <a:pt x="160" y="104"/>
                </a:cubicBezTo>
                <a:cubicBezTo>
                  <a:pt x="163" y="112"/>
                  <a:pt x="165" y="136"/>
                  <a:pt x="168" y="128"/>
                </a:cubicBezTo>
                <a:cubicBezTo>
                  <a:pt x="188" y="78"/>
                  <a:pt x="153" y="42"/>
                  <a:pt x="208" y="24"/>
                </a:cubicBezTo>
                <a:cubicBezTo>
                  <a:pt x="219" y="40"/>
                  <a:pt x="229" y="56"/>
                  <a:pt x="240" y="72"/>
                </a:cubicBezTo>
                <a:cubicBezTo>
                  <a:pt x="245" y="80"/>
                  <a:pt x="256" y="96"/>
                  <a:pt x="256" y="96"/>
                </a:cubicBezTo>
                <a:cubicBezTo>
                  <a:pt x="259" y="80"/>
                  <a:pt x="260" y="64"/>
                  <a:pt x="264" y="48"/>
                </a:cubicBezTo>
                <a:cubicBezTo>
                  <a:pt x="268" y="32"/>
                  <a:pt x="280" y="0"/>
                  <a:pt x="280" y="0"/>
                </a:cubicBezTo>
                <a:cubicBezTo>
                  <a:pt x="285" y="8"/>
                  <a:pt x="293" y="15"/>
                  <a:pt x="296" y="24"/>
                </a:cubicBezTo>
                <a:cubicBezTo>
                  <a:pt x="314" y="78"/>
                  <a:pt x="284" y="79"/>
                  <a:pt x="328" y="64"/>
                </a:cubicBezTo>
                <a:cubicBezTo>
                  <a:pt x="344" y="112"/>
                  <a:pt x="360" y="72"/>
                  <a:pt x="376" y="120"/>
                </a:cubicBezTo>
                <a:cubicBezTo>
                  <a:pt x="348" y="163"/>
                  <a:pt x="358" y="131"/>
                  <a:pt x="384" y="152"/>
                </a:cubicBezTo>
                <a:cubicBezTo>
                  <a:pt x="392" y="158"/>
                  <a:pt x="395" y="168"/>
                  <a:pt x="400" y="176"/>
                </a:cubicBezTo>
                <a:cubicBezTo>
                  <a:pt x="412" y="223"/>
                  <a:pt x="398" y="214"/>
                  <a:pt x="384" y="256"/>
                </a:cubicBezTo>
                <a:cubicBezTo>
                  <a:pt x="387" y="264"/>
                  <a:pt x="384" y="276"/>
                  <a:pt x="392" y="280"/>
                </a:cubicBezTo>
                <a:cubicBezTo>
                  <a:pt x="409" y="288"/>
                  <a:pt x="440" y="271"/>
                  <a:pt x="448" y="288"/>
                </a:cubicBezTo>
                <a:cubicBezTo>
                  <a:pt x="482" y="357"/>
                  <a:pt x="450" y="369"/>
                  <a:pt x="416" y="392"/>
                </a:cubicBezTo>
                <a:cubicBezTo>
                  <a:pt x="433" y="444"/>
                  <a:pt x="385" y="454"/>
                  <a:pt x="440" y="472"/>
                </a:cubicBezTo>
                <a:cubicBezTo>
                  <a:pt x="445" y="480"/>
                  <a:pt x="456" y="486"/>
                  <a:pt x="456" y="496"/>
                </a:cubicBezTo>
                <a:cubicBezTo>
                  <a:pt x="456" y="513"/>
                  <a:pt x="440" y="544"/>
                  <a:pt x="440" y="544"/>
                </a:cubicBezTo>
                <a:cubicBezTo>
                  <a:pt x="444" y="582"/>
                  <a:pt x="460" y="628"/>
                  <a:pt x="448" y="664"/>
                </a:cubicBezTo>
                <a:cubicBezTo>
                  <a:pt x="441" y="724"/>
                  <a:pt x="431" y="751"/>
                  <a:pt x="440" y="808"/>
                </a:cubicBezTo>
                <a:cubicBezTo>
                  <a:pt x="424" y="811"/>
                  <a:pt x="392" y="816"/>
                  <a:pt x="392" y="816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5" name="Freeform 25"/>
          <p:cNvSpPr>
            <a:spLocks/>
          </p:cNvSpPr>
          <p:nvPr/>
        </p:nvSpPr>
        <p:spPr bwMode="auto">
          <a:xfrm flipH="1">
            <a:off x="1835150" y="2278063"/>
            <a:ext cx="1008063" cy="144462"/>
          </a:xfrm>
          <a:custGeom>
            <a:avLst/>
            <a:gdLst>
              <a:gd name="T0" fmla="*/ 0 w 227"/>
              <a:gd name="T1" fmla="*/ 2147483647 h 336"/>
              <a:gd name="T2" fmla="*/ 2147483647 w 227"/>
              <a:gd name="T3" fmla="*/ 2147483647 h 336"/>
              <a:gd name="T4" fmla="*/ 2147483647 w 227"/>
              <a:gd name="T5" fmla="*/ 2147483647 h 336"/>
              <a:gd name="T6" fmla="*/ 2147483647 w 227"/>
              <a:gd name="T7" fmla="*/ 2147483647 h 336"/>
              <a:gd name="T8" fmla="*/ 2147483647 w 227"/>
              <a:gd name="T9" fmla="*/ 2147483647 h 336"/>
              <a:gd name="T10" fmla="*/ 2147483647 w 227"/>
              <a:gd name="T11" fmla="*/ 2147483647 h 336"/>
              <a:gd name="T12" fmla="*/ 2147483647 w 227"/>
              <a:gd name="T13" fmla="*/ 2147483647 h 336"/>
              <a:gd name="T14" fmla="*/ 2147483647 w 227"/>
              <a:gd name="T15" fmla="*/ 2147483647 h 336"/>
              <a:gd name="T16" fmla="*/ 2147483647 w 227"/>
              <a:gd name="T17" fmla="*/ 2147483647 h 336"/>
              <a:gd name="T18" fmla="*/ 2147483647 w 227"/>
              <a:gd name="T19" fmla="*/ 2147483647 h 336"/>
              <a:gd name="T20" fmla="*/ 2147483647 w 227"/>
              <a:gd name="T21" fmla="*/ 2147483647 h 336"/>
              <a:gd name="T22" fmla="*/ 2147483647 w 227"/>
              <a:gd name="T23" fmla="*/ 0 h 336"/>
              <a:gd name="T24" fmla="*/ 2147483647 w 227"/>
              <a:gd name="T25" fmla="*/ 2147483647 h 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7"/>
              <a:gd name="T40" fmla="*/ 0 h 336"/>
              <a:gd name="T41" fmla="*/ 227 w 227"/>
              <a:gd name="T42" fmla="*/ 336 h 3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7" h="336">
                <a:moveTo>
                  <a:pt x="0" y="336"/>
                </a:moveTo>
                <a:cubicBezTo>
                  <a:pt x="3" y="283"/>
                  <a:pt x="2" y="229"/>
                  <a:pt x="8" y="176"/>
                </a:cubicBezTo>
                <a:cubicBezTo>
                  <a:pt x="9" y="168"/>
                  <a:pt x="8" y="200"/>
                  <a:pt x="16" y="200"/>
                </a:cubicBezTo>
                <a:cubicBezTo>
                  <a:pt x="24" y="200"/>
                  <a:pt x="20" y="184"/>
                  <a:pt x="24" y="176"/>
                </a:cubicBezTo>
                <a:cubicBezTo>
                  <a:pt x="55" y="114"/>
                  <a:pt x="28" y="188"/>
                  <a:pt x="48" y="128"/>
                </a:cubicBezTo>
                <a:cubicBezTo>
                  <a:pt x="51" y="109"/>
                  <a:pt x="44" y="87"/>
                  <a:pt x="56" y="72"/>
                </a:cubicBezTo>
                <a:cubicBezTo>
                  <a:pt x="62" y="64"/>
                  <a:pt x="74" y="80"/>
                  <a:pt x="80" y="88"/>
                </a:cubicBezTo>
                <a:cubicBezTo>
                  <a:pt x="89" y="100"/>
                  <a:pt x="107" y="144"/>
                  <a:pt x="112" y="160"/>
                </a:cubicBezTo>
                <a:cubicBezTo>
                  <a:pt x="123" y="127"/>
                  <a:pt x="107" y="84"/>
                  <a:pt x="128" y="56"/>
                </a:cubicBezTo>
                <a:cubicBezTo>
                  <a:pt x="138" y="43"/>
                  <a:pt x="139" y="88"/>
                  <a:pt x="144" y="104"/>
                </a:cubicBezTo>
                <a:cubicBezTo>
                  <a:pt x="149" y="120"/>
                  <a:pt x="160" y="152"/>
                  <a:pt x="160" y="152"/>
                </a:cubicBezTo>
                <a:cubicBezTo>
                  <a:pt x="168" y="102"/>
                  <a:pt x="176" y="48"/>
                  <a:pt x="192" y="0"/>
                </a:cubicBezTo>
                <a:cubicBezTo>
                  <a:pt x="227" y="106"/>
                  <a:pt x="200" y="336"/>
                  <a:pt x="200" y="336"/>
                </a:cubicBezTo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6" name="Freeform 26"/>
          <p:cNvSpPr>
            <a:spLocks/>
          </p:cNvSpPr>
          <p:nvPr/>
        </p:nvSpPr>
        <p:spPr bwMode="auto">
          <a:xfrm>
            <a:off x="358775" y="1006475"/>
            <a:ext cx="774700" cy="1450975"/>
          </a:xfrm>
          <a:custGeom>
            <a:avLst/>
            <a:gdLst>
              <a:gd name="T0" fmla="*/ 2147483647 w 488"/>
              <a:gd name="T1" fmla="*/ 2147483647 h 914"/>
              <a:gd name="T2" fmla="*/ 2147483647 w 488"/>
              <a:gd name="T3" fmla="*/ 2147483647 h 914"/>
              <a:gd name="T4" fmla="*/ 2147483647 w 488"/>
              <a:gd name="T5" fmla="*/ 2147483647 h 914"/>
              <a:gd name="T6" fmla="*/ 2147483647 w 488"/>
              <a:gd name="T7" fmla="*/ 2147483647 h 914"/>
              <a:gd name="T8" fmla="*/ 2147483647 w 488"/>
              <a:gd name="T9" fmla="*/ 2147483647 h 914"/>
              <a:gd name="T10" fmla="*/ 2147483647 w 488"/>
              <a:gd name="T11" fmla="*/ 2147483647 h 914"/>
              <a:gd name="T12" fmla="*/ 2147483647 w 488"/>
              <a:gd name="T13" fmla="*/ 2147483647 h 914"/>
              <a:gd name="T14" fmla="*/ 2147483647 w 488"/>
              <a:gd name="T15" fmla="*/ 2147483647 h 914"/>
              <a:gd name="T16" fmla="*/ 2147483647 w 488"/>
              <a:gd name="T17" fmla="*/ 2147483647 h 914"/>
              <a:gd name="T18" fmla="*/ 2147483647 w 488"/>
              <a:gd name="T19" fmla="*/ 2147483647 h 914"/>
              <a:gd name="T20" fmla="*/ 2147483647 w 488"/>
              <a:gd name="T21" fmla="*/ 2147483647 h 914"/>
              <a:gd name="T22" fmla="*/ 2147483647 w 488"/>
              <a:gd name="T23" fmla="*/ 2147483647 h 914"/>
              <a:gd name="T24" fmla="*/ 2147483647 w 488"/>
              <a:gd name="T25" fmla="*/ 2147483647 h 914"/>
              <a:gd name="T26" fmla="*/ 2147483647 w 488"/>
              <a:gd name="T27" fmla="*/ 2147483647 h 914"/>
              <a:gd name="T28" fmla="*/ 2147483647 w 488"/>
              <a:gd name="T29" fmla="*/ 0 h 914"/>
              <a:gd name="T30" fmla="*/ 2147483647 w 488"/>
              <a:gd name="T31" fmla="*/ 2147483647 h 914"/>
              <a:gd name="T32" fmla="*/ 2147483647 w 488"/>
              <a:gd name="T33" fmla="*/ 2147483647 h 914"/>
              <a:gd name="T34" fmla="*/ 2147483647 w 488"/>
              <a:gd name="T35" fmla="*/ 2147483647 h 914"/>
              <a:gd name="T36" fmla="*/ 2147483647 w 488"/>
              <a:gd name="T37" fmla="*/ 2147483647 h 914"/>
              <a:gd name="T38" fmla="*/ 2147483647 w 488"/>
              <a:gd name="T39" fmla="*/ 2147483647 h 914"/>
              <a:gd name="T40" fmla="*/ 2147483647 w 488"/>
              <a:gd name="T41" fmla="*/ 2147483647 h 914"/>
              <a:gd name="T42" fmla="*/ 2147483647 w 488"/>
              <a:gd name="T43" fmla="*/ 2147483647 h 914"/>
              <a:gd name="T44" fmla="*/ 2147483647 w 488"/>
              <a:gd name="T45" fmla="*/ 2147483647 h 914"/>
              <a:gd name="T46" fmla="*/ 2147483647 w 488"/>
              <a:gd name="T47" fmla="*/ 2147483647 h 914"/>
              <a:gd name="T48" fmla="*/ 2147483647 w 488"/>
              <a:gd name="T49" fmla="*/ 2147483647 h 914"/>
              <a:gd name="T50" fmla="*/ 2147483647 w 488"/>
              <a:gd name="T51" fmla="*/ 2147483647 h 914"/>
              <a:gd name="T52" fmla="*/ 2147483647 w 488"/>
              <a:gd name="T53" fmla="*/ 2147483647 h 914"/>
              <a:gd name="T54" fmla="*/ 2147483647 w 488"/>
              <a:gd name="T55" fmla="*/ 2147483647 h 914"/>
              <a:gd name="T56" fmla="*/ 2147483647 w 488"/>
              <a:gd name="T57" fmla="*/ 2147483647 h 914"/>
              <a:gd name="T58" fmla="*/ 2147483647 w 488"/>
              <a:gd name="T59" fmla="*/ 2147483647 h 914"/>
              <a:gd name="T60" fmla="*/ 2147483647 w 488"/>
              <a:gd name="T61" fmla="*/ 2147483647 h 914"/>
              <a:gd name="T62" fmla="*/ 2147483647 w 488"/>
              <a:gd name="T63" fmla="*/ 2147483647 h 914"/>
              <a:gd name="T64" fmla="*/ 2147483647 w 488"/>
              <a:gd name="T65" fmla="*/ 2147483647 h 914"/>
              <a:gd name="T66" fmla="*/ 2147483647 w 488"/>
              <a:gd name="T67" fmla="*/ 2147483647 h 9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8"/>
              <a:gd name="T103" fmla="*/ 0 h 914"/>
              <a:gd name="T104" fmla="*/ 488 w 488"/>
              <a:gd name="T105" fmla="*/ 914 h 9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8" h="914">
                <a:moveTo>
                  <a:pt x="102" y="912"/>
                </a:moveTo>
                <a:cubicBezTo>
                  <a:pt x="86" y="888"/>
                  <a:pt x="78" y="864"/>
                  <a:pt x="62" y="840"/>
                </a:cubicBezTo>
                <a:cubicBezTo>
                  <a:pt x="65" y="813"/>
                  <a:pt x="72" y="787"/>
                  <a:pt x="70" y="760"/>
                </a:cubicBezTo>
                <a:cubicBezTo>
                  <a:pt x="69" y="747"/>
                  <a:pt x="36" y="719"/>
                  <a:pt x="30" y="712"/>
                </a:cubicBezTo>
                <a:cubicBezTo>
                  <a:pt x="13" y="691"/>
                  <a:pt x="14" y="688"/>
                  <a:pt x="6" y="664"/>
                </a:cubicBezTo>
                <a:cubicBezTo>
                  <a:pt x="9" y="645"/>
                  <a:pt x="0" y="620"/>
                  <a:pt x="14" y="608"/>
                </a:cubicBezTo>
                <a:cubicBezTo>
                  <a:pt x="26" y="597"/>
                  <a:pt x="54" y="630"/>
                  <a:pt x="62" y="616"/>
                </a:cubicBezTo>
                <a:cubicBezTo>
                  <a:pt x="102" y="542"/>
                  <a:pt x="51" y="521"/>
                  <a:pt x="94" y="456"/>
                </a:cubicBezTo>
                <a:cubicBezTo>
                  <a:pt x="85" y="430"/>
                  <a:pt x="71" y="410"/>
                  <a:pt x="62" y="384"/>
                </a:cubicBezTo>
                <a:cubicBezTo>
                  <a:pt x="55" y="334"/>
                  <a:pt x="55" y="317"/>
                  <a:pt x="70" y="272"/>
                </a:cubicBezTo>
                <a:cubicBezTo>
                  <a:pt x="74" y="232"/>
                  <a:pt x="69" y="189"/>
                  <a:pt x="86" y="152"/>
                </a:cubicBezTo>
                <a:cubicBezTo>
                  <a:pt x="94" y="134"/>
                  <a:pt x="107" y="120"/>
                  <a:pt x="118" y="104"/>
                </a:cubicBezTo>
                <a:cubicBezTo>
                  <a:pt x="123" y="96"/>
                  <a:pt x="134" y="80"/>
                  <a:pt x="134" y="80"/>
                </a:cubicBezTo>
                <a:cubicBezTo>
                  <a:pt x="150" y="128"/>
                  <a:pt x="138" y="104"/>
                  <a:pt x="150" y="40"/>
                </a:cubicBezTo>
                <a:cubicBezTo>
                  <a:pt x="155" y="11"/>
                  <a:pt x="157" y="16"/>
                  <a:pt x="182" y="0"/>
                </a:cubicBezTo>
                <a:cubicBezTo>
                  <a:pt x="190" y="23"/>
                  <a:pt x="184" y="52"/>
                  <a:pt x="198" y="72"/>
                </a:cubicBezTo>
                <a:cubicBezTo>
                  <a:pt x="203" y="79"/>
                  <a:pt x="204" y="56"/>
                  <a:pt x="206" y="48"/>
                </a:cubicBezTo>
                <a:cubicBezTo>
                  <a:pt x="209" y="37"/>
                  <a:pt x="211" y="27"/>
                  <a:pt x="214" y="16"/>
                </a:cubicBezTo>
                <a:cubicBezTo>
                  <a:pt x="230" y="19"/>
                  <a:pt x="251" y="12"/>
                  <a:pt x="262" y="24"/>
                </a:cubicBezTo>
                <a:cubicBezTo>
                  <a:pt x="284" y="49"/>
                  <a:pt x="258" y="115"/>
                  <a:pt x="278" y="56"/>
                </a:cubicBezTo>
                <a:cubicBezTo>
                  <a:pt x="331" y="61"/>
                  <a:pt x="387" y="49"/>
                  <a:pt x="366" y="112"/>
                </a:cubicBezTo>
                <a:cubicBezTo>
                  <a:pt x="402" y="136"/>
                  <a:pt x="421" y="122"/>
                  <a:pt x="446" y="160"/>
                </a:cubicBezTo>
                <a:cubicBezTo>
                  <a:pt x="435" y="192"/>
                  <a:pt x="421" y="198"/>
                  <a:pt x="390" y="208"/>
                </a:cubicBezTo>
                <a:cubicBezTo>
                  <a:pt x="363" y="249"/>
                  <a:pt x="357" y="246"/>
                  <a:pt x="382" y="320"/>
                </a:cubicBezTo>
                <a:cubicBezTo>
                  <a:pt x="384" y="325"/>
                  <a:pt x="430" y="333"/>
                  <a:pt x="446" y="336"/>
                </a:cubicBezTo>
                <a:cubicBezTo>
                  <a:pt x="476" y="382"/>
                  <a:pt x="459" y="400"/>
                  <a:pt x="422" y="424"/>
                </a:cubicBezTo>
                <a:cubicBezTo>
                  <a:pt x="408" y="466"/>
                  <a:pt x="433" y="456"/>
                  <a:pt x="446" y="496"/>
                </a:cubicBezTo>
                <a:cubicBezTo>
                  <a:pt x="436" y="537"/>
                  <a:pt x="410" y="567"/>
                  <a:pt x="462" y="584"/>
                </a:cubicBezTo>
                <a:cubicBezTo>
                  <a:pt x="472" y="615"/>
                  <a:pt x="464" y="634"/>
                  <a:pt x="454" y="664"/>
                </a:cubicBezTo>
                <a:cubicBezTo>
                  <a:pt x="470" y="712"/>
                  <a:pt x="486" y="708"/>
                  <a:pt x="446" y="728"/>
                </a:cubicBezTo>
                <a:cubicBezTo>
                  <a:pt x="438" y="732"/>
                  <a:pt x="430" y="733"/>
                  <a:pt x="422" y="736"/>
                </a:cubicBezTo>
                <a:cubicBezTo>
                  <a:pt x="459" y="761"/>
                  <a:pt x="488" y="826"/>
                  <a:pt x="446" y="872"/>
                </a:cubicBezTo>
                <a:cubicBezTo>
                  <a:pt x="426" y="894"/>
                  <a:pt x="387" y="877"/>
                  <a:pt x="358" y="880"/>
                </a:cubicBezTo>
                <a:cubicBezTo>
                  <a:pt x="347" y="914"/>
                  <a:pt x="358" y="904"/>
                  <a:pt x="318" y="904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7" name="Freeform 27"/>
          <p:cNvSpPr>
            <a:spLocks/>
          </p:cNvSpPr>
          <p:nvPr/>
        </p:nvSpPr>
        <p:spPr bwMode="auto">
          <a:xfrm>
            <a:off x="611188" y="1628775"/>
            <a:ext cx="288925" cy="406400"/>
          </a:xfrm>
          <a:custGeom>
            <a:avLst/>
            <a:gdLst>
              <a:gd name="T0" fmla="*/ 0 w 120"/>
              <a:gd name="T1" fmla="*/ 0 h 256"/>
              <a:gd name="T2" fmla="*/ 2147483647 w 120"/>
              <a:gd name="T3" fmla="*/ 2147483647 h 256"/>
              <a:gd name="T4" fmla="*/ 2147483647 w 120"/>
              <a:gd name="T5" fmla="*/ 2147483647 h 256"/>
              <a:gd name="T6" fmla="*/ 2147483647 w 120"/>
              <a:gd name="T7" fmla="*/ 2147483647 h 256"/>
              <a:gd name="T8" fmla="*/ 2147483647 w 120"/>
              <a:gd name="T9" fmla="*/ 2147483647 h 256"/>
              <a:gd name="T10" fmla="*/ 2147483647 w 120"/>
              <a:gd name="T11" fmla="*/ 2147483647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"/>
              <a:gd name="T19" fmla="*/ 0 h 256"/>
              <a:gd name="T20" fmla="*/ 120 w 120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" h="256">
                <a:moveTo>
                  <a:pt x="0" y="0"/>
                </a:moveTo>
                <a:cubicBezTo>
                  <a:pt x="34" y="23"/>
                  <a:pt x="32" y="39"/>
                  <a:pt x="40" y="80"/>
                </a:cubicBezTo>
                <a:cubicBezTo>
                  <a:pt x="43" y="136"/>
                  <a:pt x="42" y="192"/>
                  <a:pt x="48" y="248"/>
                </a:cubicBezTo>
                <a:cubicBezTo>
                  <a:pt x="49" y="256"/>
                  <a:pt x="55" y="232"/>
                  <a:pt x="56" y="224"/>
                </a:cubicBezTo>
                <a:cubicBezTo>
                  <a:pt x="58" y="207"/>
                  <a:pt x="54" y="81"/>
                  <a:pt x="80" y="48"/>
                </a:cubicBezTo>
                <a:cubicBezTo>
                  <a:pt x="91" y="35"/>
                  <a:pt x="108" y="28"/>
                  <a:pt x="120" y="16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8" name="Freeform 28"/>
          <p:cNvSpPr>
            <a:spLocks/>
          </p:cNvSpPr>
          <p:nvPr/>
        </p:nvSpPr>
        <p:spPr bwMode="auto">
          <a:xfrm>
            <a:off x="323850" y="1908175"/>
            <a:ext cx="360363" cy="533400"/>
          </a:xfrm>
          <a:custGeom>
            <a:avLst/>
            <a:gdLst>
              <a:gd name="T0" fmla="*/ 0 w 227"/>
              <a:gd name="T1" fmla="*/ 2147483647 h 336"/>
              <a:gd name="T2" fmla="*/ 2147483647 w 227"/>
              <a:gd name="T3" fmla="*/ 2147483647 h 336"/>
              <a:gd name="T4" fmla="*/ 2147483647 w 227"/>
              <a:gd name="T5" fmla="*/ 2147483647 h 336"/>
              <a:gd name="T6" fmla="*/ 2147483647 w 227"/>
              <a:gd name="T7" fmla="*/ 2147483647 h 336"/>
              <a:gd name="T8" fmla="*/ 2147483647 w 227"/>
              <a:gd name="T9" fmla="*/ 2147483647 h 336"/>
              <a:gd name="T10" fmla="*/ 2147483647 w 227"/>
              <a:gd name="T11" fmla="*/ 2147483647 h 336"/>
              <a:gd name="T12" fmla="*/ 2147483647 w 227"/>
              <a:gd name="T13" fmla="*/ 2147483647 h 336"/>
              <a:gd name="T14" fmla="*/ 2147483647 w 227"/>
              <a:gd name="T15" fmla="*/ 2147483647 h 336"/>
              <a:gd name="T16" fmla="*/ 2147483647 w 227"/>
              <a:gd name="T17" fmla="*/ 2147483647 h 336"/>
              <a:gd name="T18" fmla="*/ 2147483647 w 227"/>
              <a:gd name="T19" fmla="*/ 2147483647 h 336"/>
              <a:gd name="T20" fmla="*/ 2147483647 w 227"/>
              <a:gd name="T21" fmla="*/ 2147483647 h 336"/>
              <a:gd name="T22" fmla="*/ 2147483647 w 227"/>
              <a:gd name="T23" fmla="*/ 0 h 336"/>
              <a:gd name="T24" fmla="*/ 2147483647 w 227"/>
              <a:gd name="T25" fmla="*/ 2147483647 h 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7"/>
              <a:gd name="T40" fmla="*/ 0 h 336"/>
              <a:gd name="T41" fmla="*/ 227 w 227"/>
              <a:gd name="T42" fmla="*/ 336 h 3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7" h="336">
                <a:moveTo>
                  <a:pt x="0" y="336"/>
                </a:moveTo>
                <a:cubicBezTo>
                  <a:pt x="3" y="283"/>
                  <a:pt x="2" y="229"/>
                  <a:pt x="8" y="176"/>
                </a:cubicBezTo>
                <a:cubicBezTo>
                  <a:pt x="9" y="168"/>
                  <a:pt x="8" y="200"/>
                  <a:pt x="16" y="200"/>
                </a:cubicBezTo>
                <a:cubicBezTo>
                  <a:pt x="24" y="200"/>
                  <a:pt x="20" y="184"/>
                  <a:pt x="24" y="176"/>
                </a:cubicBezTo>
                <a:cubicBezTo>
                  <a:pt x="55" y="114"/>
                  <a:pt x="28" y="188"/>
                  <a:pt x="48" y="128"/>
                </a:cubicBezTo>
                <a:cubicBezTo>
                  <a:pt x="51" y="109"/>
                  <a:pt x="44" y="87"/>
                  <a:pt x="56" y="72"/>
                </a:cubicBezTo>
                <a:cubicBezTo>
                  <a:pt x="62" y="64"/>
                  <a:pt x="74" y="80"/>
                  <a:pt x="80" y="88"/>
                </a:cubicBezTo>
                <a:cubicBezTo>
                  <a:pt x="89" y="100"/>
                  <a:pt x="107" y="144"/>
                  <a:pt x="112" y="160"/>
                </a:cubicBezTo>
                <a:cubicBezTo>
                  <a:pt x="123" y="127"/>
                  <a:pt x="107" y="84"/>
                  <a:pt x="128" y="56"/>
                </a:cubicBezTo>
                <a:cubicBezTo>
                  <a:pt x="138" y="43"/>
                  <a:pt x="139" y="88"/>
                  <a:pt x="144" y="104"/>
                </a:cubicBezTo>
                <a:cubicBezTo>
                  <a:pt x="149" y="120"/>
                  <a:pt x="160" y="152"/>
                  <a:pt x="160" y="152"/>
                </a:cubicBezTo>
                <a:cubicBezTo>
                  <a:pt x="168" y="102"/>
                  <a:pt x="176" y="48"/>
                  <a:pt x="192" y="0"/>
                </a:cubicBezTo>
                <a:cubicBezTo>
                  <a:pt x="227" y="106"/>
                  <a:pt x="200" y="336"/>
                  <a:pt x="200" y="336"/>
                </a:cubicBezTo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9" name="Freeform 29"/>
          <p:cNvSpPr>
            <a:spLocks/>
          </p:cNvSpPr>
          <p:nvPr/>
        </p:nvSpPr>
        <p:spPr bwMode="auto">
          <a:xfrm>
            <a:off x="322263" y="2278063"/>
            <a:ext cx="1512887" cy="215900"/>
          </a:xfrm>
          <a:custGeom>
            <a:avLst/>
            <a:gdLst>
              <a:gd name="T0" fmla="*/ 0 w 227"/>
              <a:gd name="T1" fmla="*/ 2147483647 h 336"/>
              <a:gd name="T2" fmla="*/ 2147483647 w 227"/>
              <a:gd name="T3" fmla="*/ 2147483647 h 336"/>
              <a:gd name="T4" fmla="*/ 2147483647 w 227"/>
              <a:gd name="T5" fmla="*/ 2147483647 h 336"/>
              <a:gd name="T6" fmla="*/ 2147483647 w 227"/>
              <a:gd name="T7" fmla="*/ 2147483647 h 336"/>
              <a:gd name="T8" fmla="*/ 2147483647 w 227"/>
              <a:gd name="T9" fmla="*/ 2147483647 h 336"/>
              <a:gd name="T10" fmla="*/ 2147483647 w 227"/>
              <a:gd name="T11" fmla="*/ 2147483647 h 336"/>
              <a:gd name="T12" fmla="*/ 2147483647 w 227"/>
              <a:gd name="T13" fmla="*/ 2147483647 h 336"/>
              <a:gd name="T14" fmla="*/ 2147483647 w 227"/>
              <a:gd name="T15" fmla="*/ 2147483647 h 336"/>
              <a:gd name="T16" fmla="*/ 2147483647 w 227"/>
              <a:gd name="T17" fmla="*/ 2147483647 h 336"/>
              <a:gd name="T18" fmla="*/ 2147483647 w 227"/>
              <a:gd name="T19" fmla="*/ 2147483647 h 336"/>
              <a:gd name="T20" fmla="*/ 2147483647 w 227"/>
              <a:gd name="T21" fmla="*/ 2147483647 h 336"/>
              <a:gd name="T22" fmla="*/ 2147483647 w 227"/>
              <a:gd name="T23" fmla="*/ 0 h 336"/>
              <a:gd name="T24" fmla="*/ 2147483647 w 227"/>
              <a:gd name="T25" fmla="*/ 2147483647 h 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7"/>
              <a:gd name="T40" fmla="*/ 0 h 336"/>
              <a:gd name="T41" fmla="*/ 227 w 227"/>
              <a:gd name="T42" fmla="*/ 336 h 3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7" h="336">
                <a:moveTo>
                  <a:pt x="0" y="336"/>
                </a:moveTo>
                <a:cubicBezTo>
                  <a:pt x="3" y="283"/>
                  <a:pt x="2" y="229"/>
                  <a:pt x="8" y="176"/>
                </a:cubicBezTo>
                <a:cubicBezTo>
                  <a:pt x="9" y="168"/>
                  <a:pt x="8" y="200"/>
                  <a:pt x="16" y="200"/>
                </a:cubicBezTo>
                <a:cubicBezTo>
                  <a:pt x="24" y="200"/>
                  <a:pt x="20" y="184"/>
                  <a:pt x="24" y="176"/>
                </a:cubicBezTo>
                <a:cubicBezTo>
                  <a:pt x="55" y="114"/>
                  <a:pt x="28" y="188"/>
                  <a:pt x="48" y="128"/>
                </a:cubicBezTo>
                <a:cubicBezTo>
                  <a:pt x="51" y="109"/>
                  <a:pt x="44" y="87"/>
                  <a:pt x="56" y="72"/>
                </a:cubicBezTo>
                <a:cubicBezTo>
                  <a:pt x="62" y="64"/>
                  <a:pt x="74" y="80"/>
                  <a:pt x="80" y="88"/>
                </a:cubicBezTo>
                <a:cubicBezTo>
                  <a:pt x="89" y="100"/>
                  <a:pt x="107" y="144"/>
                  <a:pt x="112" y="160"/>
                </a:cubicBezTo>
                <a:cubicBezTo>
                  <a:pt x="123" y="127"/>
                  <a:pt x="107" y="84"/>
                  <a:pt x="128" y="56"/>
                </a:cubicBezTo>
                <a:cubicBezTo>
                  <a:pt x="138" y="43"/>
                  <a:pt x="139" y="88"/>
                  <a:pt x="144" y="104"/>
                </a:cubicBezTo>
                <a:cubicBezTo>
                  <a:pt x="149" y="120"/>
                  <a:pt x="160" y="152"/>
                  <a:pt x="160" y="152"/>
                </a:cubicBezTo>
                <a:cubicBezTo>
                  <a:pt x="168" y="102"/>
                  <a:pt x="176" y="48"/>
                  <a:pt x="192" y="0"/>
                </a:cubicBezTo>
                <a:cubicBezTo>
                  <a:pt x="227" y="106"/>
                  <a:pt x="200" y="336"/>
                  <a:pt x="200" y="336"/>
                </a:cubicBezTo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0" y="2636912"/>
            <a:ext cx="9144000" cy="187223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600" b="1" kern="0" dirty="0" smtClean="0">
                <a:latin typeface="+mn-lt"/>
              </a:rPr>
              <a:t>В твёрдом теле: ч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астицы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 люди, ведущие осёдлый образ жизни.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602 C 0.0099 -0.00209 0.01823 0.00277 0.0283 0.00463 C 0.05677 0.0125 0.08264 0.0081 0.0842 -0.0051 C 0.08542 -0.01899 0.0632 -0.03704 0.03473 -0.04514 C 0.01927 -0.04838 0.00591 -0.05024 -0.00399 -0.04815 C -0.01232 -0.04838 -0.02031 -0.04676 -0.02934 -0.04352 C -0.05746 -0.03241 -0.07847 -0.0125 -0.07586 0.00069 C -0.07309 0.01412 -0.04791 0.01643 -0.01909 0.00694 C -0.00573 0.00162 0.0066 -0.0051 0.01424 -0.0132 C 0.02188 -0.01667 0.02917 -0.02477 0.03611 -0.03311 C 0.05868 -0.0595 0.07205 -0.08959 0.06493 -0.10024 C 0.05799 -0.11135 0.03473 -0.09815 0.01198 -0.07223 C 0.00157 -0.06088 -0.00677 -0.04769 -0.01163 -0.03403 C -0.01684 -0.02593 -0.021 -0.01575 -0.0243 -0.00301 C -0.03645 0.03518 -0.03836 0.07013 -0.02899 0.07615 C -0.01961 0.08171 -0.0026 0.05648 0.0092 0.01805 C 0.01389 0.00231 0.01702 -0.01412 0.01841 -0.02686 C 0.02014 -0.03889 0.02066 -0.05348 0.01962 -0.06829 C 0.01823 -0.1095 0.00973 -0.14237 -0.00104 -0.14167 C -0.01128 -0.14144 -0.01805 -0.10811 -0.01666 -0.0669 C -0.0158 -0.04746 -0.01336 -0.02963 -0.01041 -0.01783 C -0.00781 -0.00625 -0.00416 0.00578 0.00035 0.01875 C 0.01441 0.05555 0.03368 0.07986 0.04254 0.07268 C 0.05139 0.06666 0.04705 0.03217 0.03316 -0.00348 C 0.02622 -0.02176 0.01823 -0.0375 0.01111 -0.04723 C 0.00521 -0.05579 -0.00121 -0.06343 -0.00885 -0.07246 C -0.03333 -0.09561 -0.05746 -0.10741 -0.06319 -0.09607 C -0.06944 -0.08588 -0.05468 -0.05625 -0.0309 -0.03149 C -0.01892 -0.01945 -0.00729 -0.0088 0.00226 -0.00602 Z " pathEditMode="relative" rAng="4509159" ptsTypes="fffffffffffffffffffffffffffff">
                                      <p:cBhvr>
                                        <p:cTn id="6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2523 C -0.00416 -0.02176 -0.01267 -0.01852 -0.02152 -0.0118 C -0.04757 0.00579 -0.06562 0.03079 -0.06041 0.04236 C -0.0552 0.0544 -0.02951 0.05 -0.0033 0.03264 C 0.01042 0.02222 0.02153 0.01227 0.0283 0.00255 C 0.03507 -0.00417 0.04028 -0.01227 0.04601 -0.02222 C 0.06302 -0.05417 0.06997 -0.08704 0.06181 -0.09537 C 0.05313 -0.10393 0.03247 -0.08449 0.01424 -0.05324 C 0.00625 -0.03773 -3.33333E-6 -0.02199 -0.00243 -0.00949 C -0.00642 -0.00046 -0.0085 0.01181 -0.01007 0.02408 C -0.01527 0.06366 -0.01128 0.09861 -0.00086 0.1007 C 0.00973 0.10347 0.0217 0.07408 0.02709 0.03449 C 0.03004 0.0169 0.03021 -0.00023 0.02778 -0.01458 C 0.02778 -0.02546 0.02657 -0.03704 0.02327 -0.04954 C 0.01459 -0.08958 -0.00034 -0.11829 -0.01041 -0.11551 C -0.02031 -0.11204 -0.0217 -0.07801 -0.01284 -0.03819 C -0.0092 -0.02199 -0.00399 -0.00648 0.00087 0.0044 C 0.00521 0.01551 0.01181 0.02732 0.01927 0.03773 C 0.03976 0.06875 0.06164 0.0875 0.06997 0.07778 C 0.07761 0.06921 0.06736 0.0375 0.04705 0.00671 C 0.0375 -0.00764 0.02709 -0.01944 0.0191 -0.02639 C 0.01181 -0.03356 0.0033 -0.03981 -0.00642 -0.0463 C -0.03472 -0.06296 -0.06093 -0.06574 -0.06458 -0.05301 C -0.06857 -0.04097 -0.0493 -0.01759 -0.02135 -0.00092 C -0.00764 0.00695 0.00608 0.01273 0.01615 0.01435 C 0.02466 0.01597 0.03316 0.0169 0.04341 0.01759 C 0.07361 0.01551 0.09792 0.00463 0.09705 -0.00949 C 0.09705 -0.02222 0.0717 -0.03333 0.04132 -0.03287 C 0.02657 -0.03241 0.0125 -0.03079 0.00382 -0.02523 Z " pathEditMode="relative" rAng="12988225" ptsTypes="fffffffffffffffffffffffffffff">
                                      <p:cBhvr>
                                        <p:cTn id="8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1736 C -0.0184 -0.00671 -0.02049 0.00509 -0.02049 0.01852 C -0.02205 0.05718 -0.01476 0.09074 -0.00486 0.09074 C 0.00573 0.09028 0.01563 0.05833 0.01736 0.01945 C 0.01753 -0.00139 0.01684 -0.01921 0.01372 -0.03194 C 0.0125 -0.04305 0.01007 -0.05324 0.00642 -0.06458 C -0.00608 -0.10023 -0.02396 -0.12477 -0.03351 -0.11921 C -0.04306 -0.11366 -0.04097 -0.08009 -0.02951 -0.04352 C -0.02344 -0.02685 -0.01649 -0.01157 -0.00937 -0.00255 C -0.00556 0.00671 0.00139 0.01528 0.00868 0.02315 C 0.03177 0.04884 0.05608 0.06204 0.06285 0.05093 C 0.06997 0.04005 0.05677 0.01134 0.03403 -0.01458 C 0.02396 -0.02662 0.01285 -0.03565 0.00226 -0.04005 C -0.00469 -0.0456 -0.01285 -0.04954 -0.02274 -0.05185 C -0.05295 -0.06204 -0.07917 -0.05926 -0.08229 -0.04606 C -0.0849 -0.03287 -0.06372 -0.01412 -0.03333 -0.00463 C -0.02101 -0.00069 -0.00833 0.0007 0.00139 0.0007 C 0.01059 0.00116 0.02135 -0.00046 0.03212 -0.00393 C 0.0625 -0.01204 0.08559 -0.02824 0.08351 -0.04236 C 0.08177 -0.05579 0.0559 -0.05972 0.02569 -0.05162 C 0.01146 -0.04745 -0.00139 -0.04143 -0.00972 -0.03588 C -0.01788 -0.03079 -0.02639 -0.02407 -0.03524 -0.0162 C -0.06024 0.0081 -0.07535 0.03704 -0.06875 0.04769 C -0.06302 0.05833 -0.03819 0.04745 -0.01372 0.02384 C -0.00122 0.01181 0.0092 -0.00116 0.01528 -0.01204 C 0.02066 -0.02106 0.02552 -0.03055 0.03108 -0.04213 C 0.04444 -0.07778 0.04948 -0.11157 0.04028 -0.11736 C 0.0316 -0.12384 0.01198 -0.1 -0.00278 -0.06481 C -0.0099 -0.04722 -0.01597 -0.03032 -0.01649 -0.01736 Z " pathEditMode="relative" rAng="9385522" ptsTypes="fffffffffffffffffffffffffffff">
                                      <p:cBhvr>
                                        <p:cTn id="10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C 0.0026 0.01088 0.00486 0.02245 0.00955 0.03449 C 0.02274 0.06898 0.04114 0.09352 0.04983 0.08704 C 0.05868 0.07986 0.0559 0.04537 0.04305 0.01018 C 0.03542 -0.0081 0.0283 -0.02315 0.02118 -0.03218 C 0.01614 -0.04074 0.01007 -0.04815 0.00295 -0.05579 C -0.02083 -0.07871 -0.04549 -0.08866 -0.05156 -0.07778 C -0.05833 -0.06644 -0.0441 -0.0382 -0.02066 -0.01389 C -0.00955 -0.00324 0.00226 0.00532 0.01163 0.00856 C 0.0184 0.01435 0.02778 0.01713 0.03698 0.01921 C 0.06667 0.02685 0.09271 0.02199 0.09462 0.00833 C 0.09687 -0.00602 0.075 -0.02246 0.04514 -0.03009 C 0.03194 -0.03403 0.01892 -0.03449 0.00851 -0.03148 C 0.00017 -0.03195 -0.00851 -0.02986 -0.01823 -0.02593 C -0.04792 -0.01482 -0.06979 0.00486 -0.06754 0.01805 C -0.06511 0.03148 -0.03976 0.03356 -0.01007 0.02245 C 0.00243 0.01759 0.01406 0.01088 0.02239 0.0044 C 0.03055 -0.00093 0.03958 -0.00949 0.04774 -0.01968 C 0.07101 -0.04607 0.08559 -0.07546 0.07795 -0.08634 C 0.0717 -0.09699 0.04792 -0.08357 0.02448 -0.05695 C 0.01354 -0.04421 0.00486 -0.03102 -0.00052 -0.02014 C -0.00608 -0.01065 -0.01076 0.00092 -0.0158 0.01319 C -0.02882 0.05092 -0.03142 0.08634 -0.02153 0.0912 C -0.0125 0.09676 0.00521 0.07106 0.01753 0.03426 C 0.0243 0.01597 0.02882 -0.00208 0.02986 -0.01621 C 0.03108 -0.02732 0.03194 -0.03866 0.03264 -0.05232 C 0.03142 -0.09236 0.02378 -0.12477 0.01302 -0.12408 C 0.00347 -0.12384 -0.00504 -0.09005 -0.00521 -0.05 C -0.00504 -0.02986 -0.00382 -0.01158 1.11111E-6 1.48148E-6 Z " pathEditMode="relative" rAng="7628459" ptsTypes="fffffffffffffffffffffffffffff">
                                      <p:cBhvr>
                                        <p:cTn id="12" dur="2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1065 C 0.00729 -0.02153 0.00851 -0.03356 0.0066 -0.04676 C 0.00417 -0.08541 -0.00607 -0.11736 -0.01597 -0.11551 C -0.02639 -0.11342 -0.03298 -0.07986 -0.03073 -0.04097 C -0.02882 -0.02037 -0.02639 -0.00278 -0.02187 0.00926 C -0.01979 0.01991 -0.01632 0.02963 -0.01146 0.04028 C 0.00452 0.07315 0.02483 0.09445 0.03368 0.08727 C 0.04254 0.08009 0.03698 0.04699 0.02205 0.01297 C 0.01424 -0.00254 0.00573 -0.0162 -0.00208 -0.02384 C -0.0066 -0.03264 -0.01458 -0.03981 -0.02257 -0.04629 C -0.04809 -0.06759 -0.07326 -0.07569 -0.07899 -0.06412 C -0.08489 -0.05162 -0.06875 -0.02569 -0.04392 -0.0044 C -0.03246 0.00579 -0.02083 0.01273 -0.00955 0.01505 C -0.00226 0.01945 0.00625 0.02199 0.01615 0.02246 C 0.04722 0.02709 0.07274 0.01968 0.07448 0.00602 C 0.07587 -0.00764 0.05295 -0.02222 0.02188 -0.02639 C 0.0092 -0.02801 -0.00347 -0.02708 -0.01302 -0.02523 C -0.02222 -0.02407 -0.03281 -0.0206 -0.04305 -0.01528 C -0.07239 -0.00162 -0.09357 0.01852 -0.08993 0.03218 C -0.08698 0.04514 -0.06111 0.04445 -0.03177 0.03102 C -0.01805 0.02408 -0.0059 0.01597 0.00156 0.0088 C 0.0092 0.00255 0.01684 -0.00578 0.025 -0.01528 C 0.04722 -0.04375 0.05938 -0.07523 0.05174 -0.08449 C 0.04479 -0.09398 0.02136 -0.0787 -0.00035 -0.05092 C -0.01146 -0.0368 -0.02066 -0.02199 -0.02552 -0.01018 C -0.03003 -0.00023 -0.03385 0.00996 -0.03819 0.02246 C -0.04757 0.06042 -0.0493 0.09445 -0.03976 0.09861 C -0.03055 0.10371 -0.01337 0.07639 -0.00226 0.03889 C 0.00295 0.02037 0.00729 0.00255 0.0066 -0.01065 Z " pathEditMode="relative" rAng="-1879253" ptsTypes="fffffffffffffffffffffffffffff">
                                      <p:cBhvr>
                                        <p:cTn id="14" dur="2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04097 C -0.01546 -0.0412 -0.02465 -0.04143 -0.03438 -0.03842 C -0.0632 -0.03194 -0.08611 -0.01528 -0.08385 -0.00231 C -0.08143 0.01134 -0.05573 0.01736 -0.02691 0.01111 C -0.01163 0.00672 0.00122 0.00185 0.01007 -0.00486 C 0.01771 -0.00879 0.02466 -0.01412 0.0323 -0.02153 C 0.05556 -0.04537 0.0698 -0.07407 0.06355 -0.08518 C 0.05747 -0.09653 0.03334 -0.08634 0.00903 -0.06366 C -0.0019 -0.05208 -0.01146 -0.03981 -0.0165 -0.02847 C -0.02256 -0.02153 -0.02744 -0.01065 -0.0316 0.0007 C -0.04531 0.03611 -0.04965 0.07084 -0.0401 0.07732 C -0.03055 0.08403 -0.01233 0.06065 0.00157 0.02547 C 0.00833 0.00972 0.01251 -0.00671 0.01337 -0.02153 C 0.0158 -0.03171 0.01702 -0.04328 0.01667 -0.05671 C 0.01754 -0.09815 0.00972 -0.13171 -0.00052 -0.13287 C -0.01077 -0.13333 -0.01979 -0.10162 -0.02031 -0.06018 C -0.02049 -0.04305 -0.01874 -0.02639 -0.01666 -0.01389 C -0.01493 -0.00185 -0.01146 0.01204 -0.0066 0.02523 C 0.0059 0.06297 0.02292 0.08959 0.03282 0.08357 C 0.04219 0.07847 0.03941 0.04422 0.02691 0.00648 C 0.02083 -0.01111 0.01355 -0.02639 0.00763 -0.03611 C 0.00226 -0.04583 -0.00452 -0.05532 -0.01233 -0.06504 C -0.03542 -0.09236 -0.06007 -0.10578 -0.06631 -0.09491 C -0.07291 -0.08495 -0.05938 -0.05509 -0.0368 -0.02824 C -0.02534 -0.01481 -0.01355 -0.00393 -0.00435 0.00162 C 0.00348 0.00672 0.01146 0.01088 0.02119 0.01551 C 0.05018 0.02523 0.07605 0.02454 0.07813 0.01111 C 0.08108 -0.00139 0.05938 -0.02176 0.03039 -0.03333 C 0.01598 -0.03889 0.00243 -0.04305 -0.0073 -0.04097 Z " pathEditMode="relative" rAng="14031435" ptsTypes="fffffffffffffffffffffffffffff">
                                      <p:cBhvr>
                                        <p:cTn id="16" dur="2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-0.00989 -0.01412 -0.0276 -0.00695 -0.0408 -0.00371 C -0.05555 -0.0051 -0.06962 -0.00348 -0.0842 -0.00533 C -0.10087 -0.00486 -0.11753 -0.00533 -0.1342 -0.00371 C -0.14219 -0.00301 -0.15 0.00069 -0.15798 0.00162 C -0.1908 -0.00023 -0.17812 -3.7037E-7 -0.19618 -3.7037E-7 " pathEditMode="relative" ptsTypes="fffffA">
                                      <p:cBhvr>
                                        <p:cTn id="57" dur="5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9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28 -0.00023 -0.06267 -0.00764 -0.08559 0.00162 C -0.09601 -0.00023 -0.09844 -0.00185 -0.1092 0 C -0.12309 0.00556 -0.13715 0.00278 -0.15139 0.00162 C -0.15712 -0.00069 -0.1717 0.00069 -0.1776 0 C -0.18385 -0.00833 -0.17899 -0.0037 -0.19479 -0.0037 " pathEditMode="relative" ptsTypes="fffffA">
                                      <p:cBhvr>
                                        <p:cTn id="61" dur="5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8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1267 0.01065 L -0.02448 -3.7037E-6 L -0.03715 0.01065 L -0.04965 -3.7037E-6 L -0.06146 0.01065 L -0.07396 -3.7037E-6 L -0.08594 0.01065 L -0.09844 -3.7037E-6 L -0.11094 0.01065 L -0.12291 -3.7037E-6 L -0.13541 0.01065 L -0.14722 -3.7037E-6 L -0.15972 0.01065 L -0.17239 -3.7037E-6 L -0.1842 0.01065 L -0.1967 -3.7037E-6 " pathEditMode="relative" rAng="0" ptsTypes="FFFFFFFFFFFFFFFFF">
                                      <p:cBhvr>
                                        <p:cTn id="73" dur="5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28 -0.00023 -0.06267 -0.00764 -0.08559 0.00162 C -0.09601 -0.00023 -0.09844 -0.00185 -0.1092 0 C -0.12309 0.00556 -0.13715 0.00278 -0.15139 0.00162 C -0.15712 -0.00069 -0.1717 0.00069 -0.1776 0 C -0.18385 -0.00833 -0.17899 -0.0037 -0.19479 -0.0037 " pathEditMode="relative" ptsTypes="fffffA">
                                      <p:cBhvr>
                                        <p:cTn id="75" dur="5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8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37 L -0.01355 0.01412 L -0.02605 0.0037 L -0.03941 0.01412 L -0.05278 0.0037 L -0.06545 0.01412 L -0.07882 0.0037 L -0.09131 0.01412 L -0.10469 0.0037 L -0.11841 0.01412 L -0.13091 0.0037 L -0.14428 0.01412 L -0.15695 0.0037 L -0.17032 0.01412 L -0.18369 0.0037 L -0.19619 0.01412 L -0.20955 0.0037 " pathEditMode="relative" rAng="0" ptsTypes="FFFFFFFFFFFFFFFFF">
                                      <p:cBhvr>
                                        <p:cTn id="77" dur="5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9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301 C -0.01302 0.00277 -0.06441 -0.00463 -0.08733 0.00463 C -0.09775 0.00277 -0.10018 0.00115 -0.11094 0.00301 C -0.12483 0.00856 -0.13889 0.00578 -0.15313 0.00463 C -0.15886 0.00231 -0.17344 0.0037 -0.17934 0.00301 C -0.18559 -0.00533 -0.18073 -0.0007 -0.19653 -0.0007 " pathEditMode="relative" rAng="0" ptsTypes="fffffA">
                                      <p:cBhvr>
                                        <p:cTn id="81" dur="5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7" grpId="0" animBg="1"/>
      <p:bldP spid="81928" grpId="0" animBg="1"/>
      <p:bldP spid="81929" grpId="0" animBg="1"/>
      <p:bldP spid="81930" grpId="0" animBg="1"/>
      <p:bldP spid="81931" grpId="0" animBg="1"/>
      <p:bldP spid="81932" grpId="0" animBg="1"/>
      <p:bldP spid="81933" grpId="0" animBg="1"/>
      <p:bldP spid="81934" grpId="0" animBg="1"/>
      <p:bldP spid="81935" grpId="0" animBg="1"/>
      <p:bldP spid="81936" grpId="0" animBg="1"/>
      <p:bldP spid="81937" grpId="0" animBg="1"/>
      <p:bldP spid="81938" grpId="0" animBg="1"/>
      <p:bldP spid="81938" grpId="1" animBg="1"/>
      <p:bldP spid="81939" grpId="0" animBg="1"/>
      <p:bldP spid="81939" grpId="1" animBg="1"/>
      <p:bldP spid="81939" grpId="2" animBg="1"/>
      <p:bldP spid="81939" grpId="3" animBg="1"/>
      <p:bldP spid="81940" grpId="0" animBg="1"/>
      <p:bldP spid="81940" grpId="1" animBg="1"/>
      <p:bldP spid="81940" grpId="2" animBg="1"/>
      <p:bldP spid="81941" grpId="0" animBg="1"/>
      <p:bldP spid="81941" grpId="1" animBg="1"/>
      <p:bldP spid="81942" grpId="0" animBg="1"/>
      <p:bldP spid="81942" grpId="1" animBg="1"/>
      <p:bldP spid="81943" grpId="0" animBg="1"/>
      <p:bldP spid="81943" grpId="1" animBg="1"/>
      <p:bldP spid="81944" grpId="0" animBg="1"/>
      <p:bldP spid="81945" grpId="0" animBg="1"/>
      <p:bldP spid="81946" grpId="0" animBg="1"/>
      <p:bldP spid="81947" grpId="0" animBg="1"/>
      <p:bldP spid="81948" grpId="0" animBg="1"/>
      <p:bldP spid="8194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74150" cy="1727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6600" b="1" smtClean="0"/>
              <a:t>Движение молекулы в жидкости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6092825"/>
            <a:ext cx="7272338" cy="692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CC0000"/>
                </a:solidFill>
              </a:rPr>
              <a:t>Итак, жидкость течёт!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2339975" y="3789363"/>
            <a:ext cx="1223963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-36513" y="1773238"/>
            <a:ext cx="9145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Жидкость (не) сохраняет форму и объём? Почему?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2997200"/>
            <a:ext cx="68040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Arial" charset="0"/>
              </a:rPr>
              <a:t>МОЛЕКУЛЫ КОЛЕБЛЮТСЯ, ВРАЩАЮТСЯ, ПЕРЕМЕЩАЮТСЯ  ОТНОСИТЕЛЬНО ДРУГ ДРУГА</a:t>
            </a:r>
            <a:r>
              <a:rPr lang="ru-RU" sz="36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6 C 0.00087 -0.00347 0.00139 -0.0074 0.00261 -0.01065 C 0.0033 -0.0125 0.00608 -0.01389 0.00539 -0.01574 C 0.00487 -0.01736 0.00278 -0.01458 0.00139 -0.01412 C -0.00121 -0.00902 -0.00399 -0.00509 -0.00659 -3.7037E-6 C -0.00729 0.00162 -0.00399 -0.00162 -0.0026 -0.00185 C 0.00261 -0.00277 0.00799 -0.00301 0.0132 -0.00347 C 0.00834 -0.00787 0.00296 -0.00995 -0.0026 -0.01227 C -0.00659 -0.0118 -0.01076 -0.01273 -0.0144 -0.01065 C -0.01562 -0.00995 -0.01284 -0.0081 -0.0118 -0.00694 C -0.01058 -0.00555 -0.00902 -0.00486 -0.00781 -0.00347 C -0.00348 0.00139 0.00122 0.00718 0.00539 0.01227 C 0.00383 0.00463 0.00192 -0.00301 7.77778E-6 -0.01065 C -0.00364 -0.00578 -0.00555 0.0007 -0.0092 0.00533 C -0.01058 0.00695 -0.01128 0.01042 -0.01319 0.01042 C -0.01423 0.01042 -0.00781 0.00162 -0.00781 0.00162 C -0.00503 -0.00139 -0.00156 -0.0044 0.00139 -0.00694 C 0.02952 -0.00648 0.05747 -0.00694 0.0856 -0.00532 C 0.09914 -0.00463 0.08855 -0.00139 0.0974 -3.7037E-6 C 0.1099 0.00185 0.12014 0.00348 0.13299 0.00348 " pathEditMode="relative" ptsTypes="fffffffffffffffffffA">
                                      <p:cBhvr>
                                        <p:cTn id="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9 0.00347 C 0.13334 0.00671 0.13299 0.01157 0.13403 0.01227 C 0.13473 0.01273 0.14063 0.00278 0.1415 0.00092 C 0.14393 -0.0044 0.14462 -0.00972 0.1415 0.00092 C 0.1408 0.00347 0.14011 0.00671 0.13941 0.00926 C 0.13872 0.01157 0.13802 0.01342 0.13733 0.01528 C 0.13611 0.01829 0.13525 0.02106 0.13403 0.02361 C 0.13264 0.01805 0.13125 0.01227 0.12986 0.00671 C 0.12518 -0.01227 0.12934 0.00509 0.13299 0.00671 C 0.13646 0.0081 0.14011 0.00856 0.14358 0.00926 C 0.14566 0.01111 0.15157 0.01944 0.15 0.01528 C 0.14844 0.01111 0.1467 0.00579 0.14462 0.00347 C 0.14323 0.00208 0.14167 0.00162 0.14028 0.00092 C 0.13993 -0.00023 0.13542 -0.01412 0.13403 -0.01343 C 0.13177 -0.01227 0.13021 0.00764 0.12986 0.01227 C 0.12934 0.01597 0.12778 0.0206 0.12865 0.02361 C 0.12952 0.02639 0.13021 0.01829 0.13091 0.01528 C 0.13143 0.01273 0.13143 0.00926 0.13195 0.00671 C 0.13316 -0.00023 0.1349 -0.00671 0.13611 -0.01343 C 0.13664 -0.01088 0.13733 -0.0081 0.13733 -0.00509 C 0.13733 0.01111 0.13368 0.01157 0.13941 0.00671 C 0.14132 0.00324 0.14254 -0.00255 0.14462 -0.00509 C 0.15087 -0.01227 0.15816 -0.00926 0.16493 -0.01088 C 0.17205 -0.01713 0.17969 -0.02408 0.18594 -0.03658 C 0.19236 -0.04861 0.19601 -0.06412 0.20313 -0.07361 C 0.20521 -0.07963 0.20782 -0.08634 0.21042 -0.09097 C 0.21528 -0.09931 0.21615 -0.09468 0.22101 -0.10787 C 0.22275 -0.11296 0.22639 -0.12222 0.22639 -0.12199 " pathEditMode="relative" rAng="0" ptsTypes="fffffffffffffffffffffffffffA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9 -0.12199 C 0.23316 -0.13125 0.23403 -0.14282 0.2382 -0.15625 C 0.23785 -0.14282 0.24132 -0.12569 0.23698 -0.11574 C 0.23403 -0.10949 0.23039 -0.12685 0.22795 -0.13426 C 0.22709 -0.1375 0.22431 -0.14028 0.22518 -0.14375 C 0.22587 -0.14653 0.22795 -0.14167 0.22952 -0.14074 C 0.23577 -0.13796 0.24115 -0.13495 0.24723 -0.13125 C 0.24254 -0.12199 0.23698 -0.12014 0.23091 -0.11574 C 0.22986 -0.11898 0.22917 -0.12222 0.22795 -0.12523 C 0.21823 -0.15023 0.23091 -0.1162 0.23386 -0.11574 C 0.25243 -0.11157 0.27101 -0.11366 0.28941 -0.1125 C 0.30434 -0.10556 0.29861 -0.10926 0.30712 -0.10347 C 0.31111 -0.09769 0.31632 -0.09653 0.32049 -0.09074 C 0.32969 -0.07755 0.34184 -0.07269 0.35243 -0.06597 C 0.36146 -0.06065 0.36997 -0.05417 0.379 -0.05046 C 0.38039 -0.04838 0.38334 -0.04421 0.38334 -0.04398 " pathEditMode="relative" rAng="0" ptsTypes="fffffffffffffffA">
                                      <p:cBhvr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59 -0.0294 C 0.38629 -0.04213 0.39046 -0.02917 0.38681 -0.02431 C 0.38577 -0.02292 0.38438 -0.02686 0.38299 -0.02778 C 0.38178 -0.02871 0.38039 -0.02894 0.379 -0.0294 C 0.37761 -0.0301 0.37362 -0.03125 0.37501 -0.03125 C 0.37935 -0.03125 0.38386 -0.0301 0.3882 -0.0294 C 0.38768 -0.02709 0.38785 -0.02431 0.38681 -0.02246 C 0.38473 -0.01829 0.379 -0.01181 0.379 -0.01181 C 0.3823 -0.02431 0.37396 -0.03982 0.38681 -0.03125 C 0.38855 -0.02778 0.39046 -0.02408 0.39219 -0.02061 C 0.39306 -0.01899 0.3948 -0.01551 0.3948 -0.01551 C 0.39514 -0.01366 0.39723 -0.01135 0.39601 -0.01019 C 0.39462 -0.0088 0.39254 -0.01112 0.3908 -0.01181 C 0.38039 -0.01575 0.39567 -0.01158 0.379 -0.01551 C 0.38126 -0.02385 0.3856 -0.02477 0.38959 -0.03125 C 0.39376 -0.03797 0.39844 -0.04213 0.404 -0.047 C 0.40764 -0.05024 0.41094 -0.05579 0.41459 -0.05926 C 0.41719 -0.06181 0.42032 -0.0632 0.4224 -0.06621 C 0.42726 -0.07315 0.43282 -0.08102 0.43959 -0.0838 C 0.44914 -0.097 0.46702 -0.11459 0.4816 -0.11551 C 0.49046 -0.11598 0.49914 -0.11551 0.50799 -0.11551 " pathEditMode="relative" ptsTypes="ffffffffffffffffffffA">
                                      <p:cBhvr>
                                        <p:cTn id="1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99 -0.11551 C 0.50625 -0.11898 0.49549 -0.13148 0.50538 -0.12245 C 0.51077 -0.11203 0.50556 -0.10486 0.4974 -0.10162 C 0.49983 -0.11064 0.49705 -0.1037 0.504 -0.11018 C 0.50504 -0.11111 0.50573 -0.11273 0.5066 -0.11389 C 0.50747 -0.11504 0.50938 -0.11898 0.50938 -0.11736 C 0.50938 -0.11226 0.50521 -0.11134 0.50278 -0.11018 C 0.50226 -0.11203 0.50209 -0.11389 0.50139 -0.11551 C 0.5007 -0.11736 0.49722 -0.12014 0.49879 -0.12083 C 0.5033 -0.12268 0.51372 -0.11782 0.51858 -0.11551 C 0.51597 -0.11319 0.5132 -0.11088 0.51059 -0.10856 C 0.5092 -0.1074 0.5066 -0.10509 0.5066 -0.10509 C 0.50747 -0.10069 0.5099 -0.09722 0.51059 -0.09282 C 0.51163 -0.08657 0.51111 -0.07986 0.51198 -0.07338 C 0.51302 -0.06504 0.51684 -0.05856 0.51858 -0.05069 C 0.52032 -0.04259 0.52032 -0.0368 0.52118 -0.02777 C 0.52153 -0.01134 0.5224 0.00486 0.5224 0.0213 " pathEditMode="relative" ptsTypes="ffffffffffffffffA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4 0.02129 C 0.51789 0.01481 0.51928 0.0081 0.51442 0.01759 C 0.51563 0.02476 0.51702 0.03148 0.51841 0.03865 C 0.52275 0.0331 0.52379 0.0287 0.52622 0.02129 C 0.52674 0.01967 0.529 0.01574 0.52761 0.01597 C 0.52344 0.01666 0.51719 0.02268 0.5132 0.02638 C 0.51355 0.02476 0.51372 0.02291 0.51442 0.02129 C 0.51511 0.0199 0.51667 0.01921 0.51702 0.01759 C 0.51806 0.01064 0.51077 0.01018 0.50782 0.00902 C 0.51615 0.0162 0.52466 0.01713 0.53421 0.01944 C 0.50469 0.02245 0.52379 0.01713 0.50921 0.02986 C 0.49879 0.05115 0.51494 0.0199 0.50261 0.03865 C 0.50053 0.04189 0.49966 0.04629 0.4974 0.0493 C 0.48751 0.06203 0.47779 0.07361 0.46581 0.08263 C 0.46129 0.08611 0.45904 0.09097 0.454 0.09305 C 0.45001 0.09652 0.4481 0.1 0.44341 0.10185 C 0.43351 0.11041 0.42987 0.12291 0.41702 0.12291 " pathEditMode="relative" ptsTypes="ffffffffffffffffA">
                                      <p:cBhvr>
                                        <p:cTn id="2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 animBg="1"/>
      <p:bldP spid="54276" grpId="1" animBg="1"/>
      <p:bldP spid="54276" grpId="2" animBg="1"/>
      <p:bldP spid="54276" grpId="3" animBg="1"/>
      <p:bldP spid="54276" grpId="4" animBg="1"/>
      <p:bldP spid="54276" grpId="5" animBg="1"/>
      <p:bldP spid="54277" grpId="0"/>
      <p:bldP spid="16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-171450"/>
            <a:ext cx="9251951" cy="765175"/>
          </a:xfrm>
        </p:spPr>
        <p:txBody>
          <a:bodyPr/>
          <a:lstStyle/>
          <a:p>
            <a:pPr eaLnBrk="1" hangingPunct="1"/>
            <a:r>
              <a:rPr lang="ru-RU" sz="4000" b="1" smtClean="0"/>
              <a:t>Движение молекул в жидкости: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66136"/>
            <a:ext cx="9144000" cy="791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Колеблются, вращаются, перемещаются относительно друг друга.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2915816" y="3861048"/>
            <a:ext cx="1223963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 rot="2696314">
            <a:off x="2555875" y="4797425"/>
            <a:ext cx="1223963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 rot="2696314">
            <a:off x="7308850" y="3716338"/>
            <a:ext cx="1223963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932363" y="3644900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284663" y="4724400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411413" y="3213100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3708400" y="3500438"/>
            <a:ext cx="1223963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6227763" y="4005263"/>
            <a:ext cx="1223962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1547813" y="4724400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1" name="Oval 25"/>
          <p:cNvSpPr>
            <a:spLocks noChangeArrowheads="1"/>
          </p:cNvSpPr>
          <p:nvPr/>
        </p:nvSpPr>
        <p:spPr bwMode="auto">
          <a:xfrm>
            <a:off x="179388" y="4508500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5" name="Oval 29"/>
          <p:cNvSpPr>
            <a:spLocks noChangeArrowheads="1"/>
          </p:cNvSpPr>
          <p:nvPr/>
        </p:nvSpPr>
        <p:spPr bwMode="auto">
          <a:xfrm>
            <a:off x="1043608" y="3501008"/>
            <a:ext cx="1223963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7" name="Oval 31"/>
          <p:cNvSpPr>
            <a:spLocks noChangeArrowheads="1"/>
          </p:cNvSpPr>
          <p:nvPr/>
        </p:nvSpPr>
        <p:spPr bwMode="auto">
          <a:xfrm>
            <a:off x="1475656" y="3861048"/>
            <a:ext cx="1223962" cy="122555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1" name="Oval 35"/>
          <p:cNvSpPr>
            <a:spLocks noChangeArrowheads="1"/>
          </p:cNvSpPr>
          <p:nvPr/>
        </p:nvSpPr>
        <p:spPr bwMode="auto">
          <a:xfrm>
            <a:off x="5580063" y="4724400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3" name="Oval 37"/>
          <p:cNvSpPr>
            <a:spLocks noChangeArrowheads="1"/>
          </p:cNvSpPr>
          <p:nvPr/>
        </p:nvSpPr>
        <p:spPr bwMode="auto">
          <a:xfrm rot="2696314">
            <a:off x="4787900" y="2997200"/>
            <a:ext cx="1223963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5" name="Oval 39"/>
          <p:cNvSpPr>
            <a:spLocks noChangeArrowheads="1"/>
          </p:cNvSpPr>
          <p:nvPr/>
        </p:nvSpPr>
        <p:spPr bwMode="auto">
          <a:xfrm>
            <a:off x="6659563" y="4797425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7" name="Oval 41"/>
          <p:cNvSpPr>
            <a:spLocks noChangeArrowheads="1"/>
          </p:cNvSpPr>
          <p:nvPr/>
        </p:nvSpPr>
        <p:spPr bwMode="auto">
          <a:xfrm>
            <a:off x="1619250" y="3573463"/>
            <a:ext cx="1223963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8" name="Oval 42"/>
          <p:cNvSpPr>
            <a:spLocks noChangeArrowheads="1"/>
          </p:cNvSpPr>
          <p:nvPr/>
        </p:nvSpPr>
        <p:spPr bwMode="auto">
          <a:xfrm>
            <a:off x="3492500" y="4652963"/>
            <a:ext cx="1223963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1" name="Oval 45"/>
          <p:cNvSpPr>
            <a:spLocks noChangeArrowheads="1"/>
          </p:cNvSpPr>
          <p:nvPr/>
        </p:nvSpPr>
        <p:spPr bwMode="auto">
          <a:xfrm rot="2696314">
            <a:off x="5940425" y="3284538"/>
            <a:ext cx="1223963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2" name="Oval 46"/>
          <p:cNvSpPr>
            <a:spLocks noChangeArrowheads="1"/>
          </p:cNvSpPr>
          <p:nvPr/>
        </p:nvSpPr>
        <p:spPr bwMode="auto">
          <a:xfrm rot="2696314">
            <a:off x="900113" y="4076700"/>
            <a:ext cx="1223962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3" name="Oval 47"/>
          <p:cNvSpPr>
            <a:spLocks noChangeArrowheads="1"/>
          </p:cNvSpPr>
          <p:nvPr/>
        </p:nvSpPr>
        <p:spPr bwMode="auto">
          <a:xfrm>
            <a:off x="2700338" y="4076700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4" name="Oval 48"/>
          <p:cNvSpPr>
            <a:spLocks noChangeArrowheads="1"/>
          </p:cNvSpPr>
          <p:nvPr/>
        </p:nvSpPr>
        <p:spPr bwMode="auto">
          <a:xfrm>
            <a:off x="3276600" y="3068638"/>
            <a:ext cx="1223963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 rot="2696314">
            <a:off x="4787900" y="4292600"/>
            <a:ext cx="1223963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6443663" y="4221163"/>
            <a:ext cx="1223962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8" name="Oval 52"/>
          <p:cNvSpPr>
            <a:spLocks noChangeArrowheads="1"/>
          </p:cNvSpPr>
          <p:nvPr/>
        </p:nvSpPr>
        <p:spPr bwMode="auto">
          <a:xfrm>
            <a:off x="755650" y="4581525"/>
            <a:ext cx="1223963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2" name="Oval 56"/>
          <p:cNvSpPr>
            <a:spLocks noChangeArrowheads="1"/>
          </p:cNvSpPr>
          <p:nvPr/>
        </p:nvSpPr>
        <p:spPr bwMode="auto">
          <a:xfrm>
            <a:off x="6732588" y="3500438"/>
            <a:ext cx="1223962" cy="1223962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5" name="Oval 59"/>
          <p:cNvSpPr>
            <a:spLocks noChangeArrowheads="1"/>
          </p:cNvSpPr>
          <p:nvPr/>
        </p:nvSpPr>
        <p:spPr bwMode="auto">
          <a:xfrm>
            <a:off x="3203848" y="4221088"/>
            <a:ext cx="1223962" cy="1223963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6" name="Oval 60"/>
          <p:cNvSpPr>
            <a:spLocks noChangeArrowheads="1"/>
          </p:cNvSpPr>
          <p:nvPr/>
        </p:nvSpPr>
        <p:spPr bwMode="auto">
          <a:xfrm rot="2696314">
            <a:off x="4427538" y="3716338"/>
            <a:ext cx="1223962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8" name="Oval 62"/>
          <p:cNvSpPr>
            <a:spLocks noChangeArrowheads="1"/>
          </p:cNvSpPr>
          <p:nvPr/>
        </p:nvSpPr>
        <p:spPr bwMode="auto">
          <a:xfrm rot="2696314">
            <a:off x="2351989" y="4124972"/>
            <a:ext cx="1223962" cy="115252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4" name="Text Box 64"/>
          <p:cNvSpPr txBox="1">
            <a:spLocks noChangeArrowheads="1"/>
          </p:cNvSpPr>
          <p:nvPr/>
        </p:nvSpPr>
        <p:spPr bwMode="auto">
          <a:xfrm>
            <a:off x="4500563" y="2565400"/>
            <a:ext cx="48244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FF0000"/>
                </a:solidFill>
              </a:rPr>
              <a:t>«кочевники»</a:t>
            </a:r>
          </a:p>
        </p:txBody>
      </p:sp>
      <p:sp>
        <p:nvSpPr>
          <p:cNvPr id="51261" name="Freeform 61"/>
          <p:cNvSpPr>
            <a:spLocks/>
          </p:cNvSpPr>
          <p:nvPr/>
        </p:nvSpPr>
        <p:spPr bwMode="auto">
          <a:xfrm rot="-4562263">
            <a:off x="6049169" y="1591469"/>
            <a:ext cx="287337" cy="504825"/>
          </a:xfrm>
          <a:custGeom>
            <a:avLst/>
            <a:gdLst>
              <a:gd name="T0" fmla="*/ 143 w 280"/>
              <a:gd name="T1" fmla="*/ 0 h 651"/>
              <a:gd name="T2" fmla="*/ 98 w 280"/>
              <a:gd name="T3" fmla="*/ 272 h 651"/>
              <a:gd name="T4" fmla="*/ 98 w 280"/>
              <a:gd name="T5" fmla="*/ 544 h 651"/>
              <a:gd name="T6" fmla="*/ 98 w 280"/>
              <a:gd name="T7" fmla="*/ 590 h 651"/>
              <a:gd name="T8" fmla="*/ 7 w 280"/>
              <a:gd name="T9" fmla="*/ 590 h 651"/>
              <a:gd name="T10" fmla="*/ 53 w 280"/>
              <a:gd name="T11" fmla="*/ 635 h 651"/>
              <a:gd name="T12" fmla="*/ 234 w 280"/>
              <a:gd name="T13" fmla="*/ 635 h 651"/>
              <a:gd name="T14" fmla="*/ 189 w 280"/>
              <a:gd name="T15" fmla="*/ 590 h 651"/>
              <a:gd name="T16" fmla="*/ 189 w 280"/>
              <a:gd name="T17" fmla="*/ 272 h 651"/>
              <a:gd name="T18" fmla="*/ 234 w 280"/>
              <a:gd name="T19" fmla="*/ 136 h 651"/>
              <a:gd name="T20" fmla="*/ 280 w 280"/>
              <a:gd name="T21" fmla="*/ 0 h 6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0"/>
              <a:gd name="T34" fmla="*/ 0 h 651"/>
              <a:gd name="T35" fmla="*/ 280 w 280"/>
              <a:gd name="T36" fmla="*/ 651 h 6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0" h="651">
                <a:moveTo>
                  <a:pt x="143" y="0"/>
                </a:moveTo>
                <a:cubicBezTo>
                  <a:pt x="124" y="90"/>
                  <a:pt x="106" y="181"/>
                  <a:pt x="98" y="272"/>
                </a:cubicBezTo>
                <a:cubicBezTo>
                  <a:pt x="90" y="363"/>
                  <a:pt x="98" y="491"/>
                  <a:pt x="98" y="544"/>
                </a:cubicBezTo>
                <a:cubicBezTo>
                  <a:pt x="98" y="597"/>
                  <a:pt x="113" y="582"/>
                  <a:pt x="98" y="590"/>
                </a:cubicBezTo>
                <a:cubicBezTo>
                  <a:pt x="83" y="598"/>
                  <a:pt x="14" y="583"/>
                  <a:pt x="7" y="590"/>
                </a:cubicBezTo>
                <a:cubicBezTo>
                  <a:pt x="0" y="597"/>
                  <a:pt x="15" y="628"/>
                  <a:pt x="53" y="635"/>
                </a:cubicBezTo>
                <a:cubicBezTo>
                  <a:pt x="91" y="642"/>
                  <a:pt x="211" y="642"/>
                  <a:pt x="234" y="635"/>
                </a:cubicBezTo>
                <a:cubicBezTo>
                  <a:pt x="257" y="628"/>
                  <a:pt x="197" y="651"/>
                  <a:pt x="189" y="590"/>
                </a:cubicBezTo>
                <a:cubicBezTo>
                  <a:pt x="181" y="529"/>
                  <a:pt x="181" y="348"/>
                  <a:pt x="189" y="272"/>
                </a:cubicBezTo>
                <a:cubicBezTo>
                  <a:pt x="197" y="196"/>
                  <a:pt x="219" y="181"/>
                  <a:pt x="234" y="136"/>
                </a:cubicBezTo>
                <a:cubicBezTo>
                  <a:pt x="249" y="91"/>
                  <a:pt x="272" y="23"/>
                  <a:pt x="280" y="0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2" name="Freeform 10"/>
          <p:cNvSpPr>
            <a:spLocks/>
          </p:cNvSpPr>
          <p:nvPr/>
        </p:nvSpPr>
        <p:spPr bwMode="auto">
          <a:xfrm rot="1515562">
            <a:off x="8604250" y="2133600"/>
            <a:ext cx="288925" cy="720725"/>
          </a:xfrm>
          <a:custGeom>
            <a:avLst/>
            <a:gdLst>
              <a:gd name="T0" fmla="*/ 0 w 234"/>
              <a:gd name="T1" fmla="*/ 2147483647 h 506"/>
              <a:gd name="T2" fmla="*/ 2147483647 w 234"/>
              <a:gd name="T3" fmla="*/ 2147483647 h 506"/>
              <a:gd name="T4" fmla="*/ 2147483647 w 234"/>
              <a:gd name="T5" fmla="*/ 2147483647 h 506"/>
              <a:gd name="T6" fmla="*/ 2147483647 w 234"/>
              <a:gd name="T7" fmla="*/ 2147483647 h 506"/>
              <a:gd name="T8" fmla="*/ 2147483647 w 234"/>
              <a:gd name="T9" fmla="*/ 2147483647 h 506"/>
              <a:gd name="T10" fmla="*/ 2147483647 w 234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"/>
              <a:gd name="T19" fmla="*/ 0 h 506"/>
              <a:gd name="T20" fmla="*/ 234 w 234"/>
              <a:gd name="T21" fmla="*/ 506 h 5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" h="506">
                <a:moveTo>
                  <a:pt x="0" y="136"/>
                </a:moveTo>
                <a:cubicBezTo>
                  <a:pt x="26" y="268"/>
                  <a:pt x="53" y="400"/>
                  <a:pt x="91" y="453"/>
                </a:cubicBezTo>
                <a:cubicBezTo>
                  <a:pt x="129" y="506"/>
                  <a:pt x="220" y="491"/>
                  <a:pt x="227" y="453"/>
                </a:cubicBezTo>
                <a:cubicBezTo>
                  <a:pt x="234" y="415"/>
                  <a:pt x="151" y="287"/>
                  <a:pt x="136" y="227"/>
                </a:cubicBezTo>
                <a:cubicBezTo>
                  <a:pt x="121" y="167"/>
                  <a:pt x="121" y="129"/>
                  <a:pt x="136" y="91"/>
                </a:cubicBezTo>
                <a:cubicBezTo>
                  <a:pt x="151" y="53"/>
                  <a:pt x="212" y="15"/>
                  <a:pt x="227" y="0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11111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3" name="Freeform 9"/>
          <p:cNvSpPr>
            <a:spLocks/>
          </p:cNvSpPr>
          <p:nvPr/>
        </p:nvSpPr>
        <p:spPr bwMode="auto">
          <a:xfrm rot="293574">
            <a:off x="7885113" y="2133600"/>
            <a:ext cx="223837" cy="720725"/>
          </a:xfrm>
          <a:custGeom>
            <a:avLst/>
            <a:gdLst>
              <a:gd name="T0" fmla="*/ 2147483647 w 196"/>
              <a:gd name="T1" fmla="*/ 0 h 680"/>
              <a:gd name="T2" fmla="*/ 2147483647 w 196"/>
              <a:gd name="T3" fmla="*/ 2147483647 h 680"/>
              <a:gd name="T4" fmla="*/ 2147483647 w 196"/>
              <a:gd name="T5" fmla="*/ 2147483647 h 680"/>
              <a:gd name="T6" fmla="*/ 2147483647 w 196"/>
              <a:gd name="T7" fmla="*/ 2147483647 h 680"/>
              <a:gd name="T8" fmla="*/ 2147483647 w 196"/>
              <a:gd name="T9" fmla="*/ 2147483647 h 680"/>
              <a:gd name="T10" fmla="*/ 2147483647 w 196"/>
              <a:gd name="T11" fmla="*/ 2147483647 h 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"/>
              <a:gd name="T19" fmla="*/ 0 h 680"/>
              <a:gd name="T20" fmla="*/ 196 w 196"/>
              <a:gd name="T21" fmla="*/ 680 h 6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" h="680">
                <a:moveTo>
                  <a:pt x="15" y="0"/>
                </a:moveTo>
                <a:cubicBezTo>
                  <a:pt x="37" y="128"/>
                  <a:pt x="60" y="257"/>
                  <a:pt x="60" y="363"/>
                </a:cubicBezTo>
                <a:cubicBezTo>
                  <a:pt x="60" y="469"/>
                  <a:pt x="0" y="590"/>
                  <a:pt x="15" y="635"/>
                </a:cubicBezTo>
                <a:cubicBezTo>
                  <a:pt x="30" y="680"/>
                  <a:pt x="128" y="673"/>
                  <a:pt x="151" y="635"/>
                </a:cubicBezTo>
                <a:cubicBezTo>
                  <a:pt x="174" y="597"/>
                  <a:pt x="144" y="506"/>
                  <a:pt x="151" y="408"/>
                </a:cubicBezTo>
                <a:cubicBezTo>
                  <a:pt x="158" y="310"/>
                  <a:pt x="188" y="105"/>
                  <a:pt x="196" y="4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472F1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4" name="Freeform 64"/>
          <p:cNvSpPr>
            <a:spLocks/>
          </p:cNvSpPr>
          <p:nvPr/>
        </p:nvSpPr>
        <p:spPr bwMode="auto">
          <a:xfrm>
            <a:off x="9036050" y="1846263"/>
            <a:ext cx="519113" cy="623887"/>
          </a:xfrm>
          <a:custGeom>
            <a:avLst/>
            <a:gdLst>
              <a:gd name="T0" fmla="*/ 0 w 415"/>
              <a:gd name="T1" fmla="*/ 0 h 463"/>
              <a:gd name="T2" fmla="*/ 136 w 415"/>
              <a:gd name="T3" fmla="*/ 104 h 463"/>
              <a:gd name="T4" fmla="*/ 208 w 415"/>
              <a:gd name="T5" fmla="*/ 168 h 463"/>
              <a:gd name="T6" fmla="*/ 280 w 415"/>
              <a:gd name="T7" fmla="*/ 288 h 463"/>
              <a:gd name="T8" fmla="*/ 288 w 415"/>
              <a:gd name="T9" fmla="*/ 312 h 463"/>
              <a:gd name="T10" fmla="*/ 312 w 415"/>
              <a:gd name="T11" fmla="*/ 336 h 463"/>
              <a:gd name="T12" fmla="*/ 408 w 415"/>
              <a:gd name="T13" fmla="*/ 456 h 463"/>
              <a:gd name="T14" fmla="*/ 384 w 415"/>
              <a:gd name="T15" fmla="*/ 440 h 463"/>
              <a:gd name="T16" fmla="*/ 336 w 415"/>
              <a:gd name="T17" fmla="*/ 424 h 463"/>
              <a:gd name="T18" fmla="*/ 344 w 415"/>
              <a:gd name="T19" fmla="*/ 448 h 463"/>
              <a:gd name="T20" fmla="*/ 320 w 415"/>
              <a:gd name="T21" fmla="*/ 432 h 463"/>
              <a:gd name="T22" fmla="*/ 288 w 415"/>
              <a:gd name="T23" fmla="*/ 416 h 463"/>
              <a:gd name="T24" fmla="*/ 264 w 415"/>
              <a:gd name="T25" fmla="*/ 400 h 463"/>
              <a:gd name="T26" fmla="*/ 288 w 415"/>
              <a:gd name="T27" fmla="*/ 408 h 463"/>
              <a:gd name="T28" fmla="*/ 200 w 415"/>
              <a:gd name="T29" fmla="*/ 288 h 463"/>
              <a:gd name="T30" fmla="*/ 184 w 415"/>
              <a:gd name="T31" fmla="*/ 240 h 463"/>
              <a:gd name="T32" fmla="*/ 104 w 415"/>
              <a:gd name="T33" fmla="*/ 128 h 463"/>
              <a:gd name="T34" fmla="*/ 72 w 415"/>
              <a:gd name="T35" fmla="*/ 80 h 4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15"/>
              <a:gd name="T55" fmla="*/ 0 h 463"/>
              <a:gd name="T56" fmla="*/ 415 w 415"/>
              <a:gd name="T57" fmla="*/ 463 h 4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15" h="463">
                <a:moveTo>
                  <a:pt x="0" y="0"/>
                </a:moveTo>
                <a:cubicBezTo>
                  <a:pt x="32" y="48"/>
                  <a:pt x="81" y="86"/>
                  <a:pt x="136" y="104"/>
                </a:cubicBezTo>
                <a:cubicBezTo>
                  <a:pt x="159" y="127"/>
                  <a:pt x="188" y="143"/>
                  <a:pt x="208" y="168"/>
                </a:cubicBezTo>
                <a:cubicBezTo>
                  <a:pt x="219" y="182"/>
                  <a:pt x="276" y="276"/>
                  <a:pt x="280" y="288"/>
                </a:cubicBezTo>
                <a:cubicBezTo>
                  <a:pt x="283" y="296"/>
                  <a:pt x="283" y="305"/>
                  <a:pt x="288" y="312"/>
                </a:cubicBezTo>
                <a:cubicBezTo>
                  <a:pt x="294" y="321"/>
                  <a:pt x="305" y="327"/>
                  <a:pt x="312" y="336"/>
                </a:cubicBezTo>
                <a:cubicBezTo>
                  <a:pt x="350" y="385"/>
                  <a:pt x="364" y="412"/>
                  <a:pt x="408" y="456"/>
                </a:cubicBezTo>
                <a:cubicBezTo>
                  <a:pt x="415" y="463"/>
                  <a:pt x="393" y="444"/>
                  <a:pt x="384" y="440"/>
                </a:cubicBezTo>
                <a:cubicBezTo>
                  <a:pt x="369" y="433"/>
                  <a:pt x="336" y="424"/>
                  <a:pt x="336" y="424"/>
                </a:cubicBezTo>
                <a:cubicBezTo>
                  <a:pt x="339" y="432"/>
                  <a:pt x="352" y="444"/>
                  <a:pt x="344" y="448"/>
                </a:cubicBezTo>
                <a:cubicBezTo>
                  <a:pt x="335" y="452"/>
                  <a:pt x="328" y="437"/>
                  <a:pt x="320" y="432"/>
                </a:cubicBezTo>
                <a:cubicBezTo>
                  <a:pt x="310" y="426"/>
                  <a:pt x="298" y="422"/>
                  <a:pt x="288" y="416"/>
                </a:cubicBezTo>
                <a:cubicBezTo>
                  <a:pt x="280" y="411"/>
                  <a:pt x="264" y="410"/>
                  <a:pt x="264" y="400"/>
                </a:cubicBezTo>
                <a:cubicBezTo>
                  <a:pt x="264" y="392"/>
                  <a:pt x="280" y="405"/>
                  <a:pt x="288" y="408"/>
                </a:cubicBezTo>
                <a:cubicBezTo>
                  <a:pt x="261" y="367"/>
                  <a:pt x="228" y="330"/>
                  <a:pt x="200" y="288"/>
                </a:cubicBezTo>
                <a:cubicBezTo>
                  <a:pt x="191" y="274"/>
                  <a:pt x="193" y="254"/>
                  <a:pt x="184" y="240"/>
                </a:cubicBezTo>
                <a:cubicBezTo>
                  <a:pt x="157" y="200"/>
                  <a:pt x="146" y="156"/>
                  <a:pt x="104" y="128"/>
                </a:cubicBezTo>
                <a:cubicBezTo>
                  <a:pt x="93" y="112"/>
                  <a:pt x="72" y="80"/>
                  <a:pt x="72" y="80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5" name="Freeform 6"/>
          <p:cNvSpPr>
            <a:spLocks/>
          </p:cNvSpPr>
          <p:nvPr/>
        </p:nvSpPr>
        <p:spPr bwMode="auto">
          <a:xfrm>
            <a:off x="7235825" y="1630363"/>
            <a:ext cx="1892300" cy="720725"/>
          </a:xfrm>
          <a:custGeom>
            <a:avLst/>
            <a:gdLst>
              <a:gd name="T0" fmla="*/ 2147483647 w 1837"/>
              <a:gd name="T1" fmla="*/ 2147483647 h 854"/>
              <a:gd name="T2" fmla="*/ 2147483647 w 1837"/>
              <a:gd name="T3" fmla="*/ 2147483647 h 854"/>
              <a:gd name="T4" fmla="*/ 2147483647 w 1837"/>
              <a:gd name="T5" fmla="*/ 2147483647 h 854"/>
              <a:gd name="T6" fmla="*/ 2147483647 w 1837"/>
              <a:gd name="T7" fmla="*/ 2147483647 h 854"/>
              <a:gd name="T8" fmla="*/ 2147483647 w 1837"/>
              <a:gd name="T9" fmla="*/ 2147483647 h 854"/>
              <a:gd name="T10" fmla="*/ 2147483647 w 1837"/>
              <a:gd name="T11" fmla="*/ 2147483647 h 854"/>
              <a:gd name="T12" fmla="*/ 2147483647 w 1837"/>
              <a:gd name="T13" fmla="*/ 2147483647 h 854"/>
              <a:gd name="T14" fmla="*/ 2147483647 w 1837"/>
              <a:gd name="T15" fmla="*/ 2147483647 h 854"/>
              <a:gd name="T16" fmla="*/ 2147483647 w 1837"/>
              <a:gd name="T17" fmla="*/ 2147483647 h 854"/>
              <a:gd name="T18" fmla="*/ 2147483647 w 1837"/>
              <a:gd name="T19" fmla="*/ 2147483647 h 854"/>
              <a:gd name="T20" fmla="*/ 2147483647 w 1837"/>
              <a:gd name="T21" fmla="*/ 2147483647 h 854"/>
              <a:gd name="T22" fmla="*/ 2147483647 w 1837"/>
              <a:gd name="T23" fmla="*/ 2147483647 h 854"/>
              <a:gd name="T24" fmla="*/ 2147483647 w 1837"/>
              <a:gd name="T25" fmla="*/ 2147483647 h 854"/>
              <a:gd name="T26" fmla="*/ 2147483647 w 1837"/>
              <a:gd name="T27" fmla="*/ 2147483647 h 854"/>
              <a:gd name="T28" fmla="*/ 2147483647 w 1837"/>
              <a:gd name="T29" fmla="*/ 2147483647 h 854"/>
              <a:gd name="T30" fmla="*/ 2147483647 w 1837"/>
              <a:gd name="T31" fmla="*/ 2147483647 h 854"/>
              <a:gd name="T32" fmla="*/ 2147483647 w 1837"/>
              <a:gd name="T33" fmla="*/ 2147483647 h 854"/>
              <a:gd name="T34" fmla="*/ 2147483647 w 1837"/>
              <a:gd name="T35" fmla="*/ 2147483647 h 854"/>
              <a:gd name="T36" fmla="*/ 2147483647 w 1837"/>
              <a:gd name="T37" fmla="*/ 2147483647 h 854"/>
              <a:gd name="T38" fmla="*/ 2147483647 w 1837"/>
              <a:gd name="T39" fmla="*/ 2147483647 h 854"/>
              <a:gd name="T40" fmla="*/ 2147483647 w 1837"/>
              <a:gd name="T41" fmla="*/ 2147483647 h 854"/>
              <a:gd name="T42" fmla="*/ 2147483647 w 1837"/>
              <a:gd name="T43" fmla="*/ 2147483647 h 854"/>
              <a:gd name="T44" fmla="*/ 2147483647 w 1837"/>
              <a:gd name="T45" fmla="*/ 2147483647 h 854"/>
              <a:gd name="T46" fmla="*/ 2147483647 w 1837"/>
              <a:gd name="T47" fmla="*/ 2147483647 h 854"/>
              <a:gd name="T48" fmla="*/ 2147483647 w 1837"/>
              <a:gd name="T49" fmla="*/ 2147483647 h 854"/>
              <a:gd name="T50" fmla="*/ 2147483647 w 1837"/>
              <a:gd name="T51" fmla="*/ 2147483647 h 854"/>
              <a:gd name="T52" fmla="*/ 2147483647 w 1837"/>
              <a:gd name="T53" fmla="*/ 2147483647 h 854"/>
              <a:gd name="T54" fmla="*/ 2147483647 w 1837"/>
              <a:gd name="T55" fmla="*/ 2147483647 h 8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37"/>
              <a:gd name="T85" fmla="*/ 0 h 854"/>
              <a:gd name="T86" fmla="*/ 1837 w 1837"/>
              <a:gd name="T87" fmla="*/ 854 h 8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37" h="854">
                <a:moveTo>
                  <a:pt x="23" y="280"/>
                </a:moveTo>
                <a:cubicBezTo>
                  <a:pt x="16" y="265"/>
                  <a:pt x="0" y="257"/>
                  <a:pt x="23" y="234"/>
                </a:cubicBezTo>
                <a:cubicBezTo>
                  <a:pt x="46" y="211"/>
                  <a:pt x="122" y="167"/>
                  <a:pt x="159" y="144"/>
                </a:cubicBezTo>
                <a:cubicBezTo>
                  <a:pt x="196" y="121"/>
                  <a:pt x="226" y="121"/>
                  <a:pt x="249" y="98"/>
                </a:cubicBezTo>
                <a:cubicBezTo>
                  <a:pt x="272" y="75"/>
                  <a:pt x="287" y="14"/>
                  <a:pt x="295" y="7"/>
                </a:cubicBezTo>
                <a:cubicBezTo>
                  <a:pt x="303" y="0"/>
                  <a:pt x="280" y="45"/>
                  <a:pt x="295" y="53"/>
                </a:cubicBezTo>
                <a:cubicBezTo>
                  <a:pt x="310" y="61"/>
                  <a:pt x="362" y="53"/>
                  <a:pt x="385" y="53"/>
                </a:cubicBezTo>
                <a:cubicBezTo>
                  <a:pt x="408" y="53"/>
                  <a:pt x="393" y="30"/>
                  <a:pt x="431" y="53"/>
                </a:cubicBezTo>
                <a:cubicBezTo>
                  <a:pt x="469" y="76"/>
                  <a:pt x="559" y="159"/>
                  <a:pt x="612" y="189"/>
                </a:cubicBezTo>
                <a:cubicBezTo>
                  <a:pt x="665" y="219"/>
                  <a:pt x="672" y="234"/>
                  <a:pt x="748" y="234"/>
                </a:cubicBezTo>
                <a:cubicBezTo>
                  <a:pt x="824" y="234"/>
                  <a:pt x="968" y="196"/>
                  <a:pt x="1066" y="189"/>
                </a:cubicBezTo>
                <a:cubicBezTo>
                  <a:pt x="1164" y="182"/>
                  <a:pt x="1232" y="182"/>
                  <a:pt x="1338" y="189"/>
                </a:cubicBezTo>
                <a:cubicBezTo>
                  <a:pt x="1444" y="196"/>
                  <a:pt x="1618" y="181"/>
                  <a:pt x="1701" y="234"/>
                </a:cubicBezTo>
                <a:cubicBezTo>
                  <a:pt x="1784" y="287"/>
                  <a:pt x="1837" y="423"/>
                  <a:pt x="1837" y="506"/>
                </a:cubicBezTo>
                <a:cubicBezTo>
                  <a:pt x="1837" y="589"/>
                  <a:pt x="1731" y="680"/>
                  <a:pt x="1701" y="733"/>
                </a:cubicBezTo>
                <a:cubicBezTo>
                  <a:pt x="1671" y="786"/>
                  <a:pt x="1685" y="809"/>
                  <a:pt x="1655" y="824"/>
                </a:cubicBezTo>
                <a:cubicBezTo>
                  <a:pt x="1625" y="839"/>
                  <a:pt x="1542" y="854"/>
                  <a:pt x="1519" y="824"/>
                </a:cubicBezTo>
                <a:cubicBezTo>
                  <a:pt x="1496" y="794"/>
                  <a:pt x="1526" y="649"/>
                  <a:pt x="1519" y="642"/>
                </a:cubicBezTo>
                <a:cubicBezTo>
                  <a:pt x="1512" y="635"/>
                  <a:pt x="1481" y="764"/>
                  <a:pt x="1474" y="779"/>
                </a:cubicBezTo>
                <a:cubicBezTo>
                  <a:pt x="1467" y="794"/>
                  <a:pt x="1481" y="733"/>
                  <a:pt x="1474" y="733"/>
                </a:cubicBezTo>
                <a:cubicBezTo>
                  <a:pt x="1467" y="733"/>
                  <a:pt x="1489" y="764"/>
                  <a:pt x="1429" y="779"/>
                </a:cubicBezTo>
                <a:cubicBezTo>
                  <a:pt x="1369" y="794"/>
                  <a:pt x="1209" y="832"/>
                  <a:pt x="1111" y="824"/>
                </a:cubicBezTo>
                <a:cubicBezTo>
                  <a:pt x="1013" y="816"/>
                  <a:pt x="899" y="763"/>
                  <a:pt x="839" y="733"/>
                </a:cubicBezTo>
                <a:cubicBezTo>
                  <a:pt x="779" y="703"/>
                  <a:pt x="801" y="695"/>
                  <a:pt x="748" y="642"/>
                </a:cubicBezTo>
                <a:cubicBezTo>
                  <a:pt x="695" y="589"/>
                  <a:pt x="575" y="469"/>
                  <a:pt x="522" y="416"/>
                </a:cubicBezTo>
                <a:cubicBezTo>
                  <a:pt x="469" y="363"/>
                  <a:pt x="507" y="340"/>
                  <a:pt x="431" y="325"/>
                </a:cubicBezTo>
                <a:cubicBezTo>
                  <a:pt x="355" y="310"/>
                  <a:pt x="136" y="332"/>
                  <a:pt x="68" y="325"/>
                </a:cubicBezTo>
                <a:cubicBezTo>
                  <a:pt x="0" y="318"/>
                  <a:pt x="30" y="295"/>
                  <a:pt x="23" y="28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6" name="Freeform 66"/>
          <p:cNvSpPr>
            <a:spLocks/>
          </p:cNvSpPr>
          <p:nvPr/>
        </p:nvSpPr>
        <p:spPr bwMode="auto">
          <a:xfrm>
            <a:off x="7594600" y="1630363"/>
            <a:ext cx="647700" cy="481012"/>
          </a:xfrm>
          <a:custGeom>
            <a:avLst/>
            <a:gdLst>
              <a:gd name="T0" fmla="*/ 89 w 605"/>
              <a:gd name="T1" fmla="*/ 16 h 448"/>
              <a:gd name="T2" fmla="*/ 9 w 605"/>
              <a:gd name="T3" fmla="*/ 24 h 448"/>
              <a:gd name="T4" fmla="*/ 33 w 605"/>
              <a:gd name="T5" fmla="*/ 40 h 448"/>
              <a:gd name="T6" fmla="*/ 81 w 605"/>
              <a:gd name="T7" fmla="*/ 48 h 448"/>
              <a:gd name="T8" fmla="*/ 33 w 605"/>
              <a:gd name="T9" fmla="*/ 80 h 448"/>
              <a:gd name="T10" fmla="*/ 57 w 605"/>
              <a:gd name="T11" fmla="*/ 96 h 448"/>
              <a:gd name="T12" fmla="*/ 113 w 605"/>
              <a:gd name="T13" fmla="*/ 120 h 448"/>
              <a:gd name="T14" fmla="*/ 137 w 605"/>
              <a:gd name="T15" fmla="*/ 128 h 448"/>
              <a:gd name="T16" fmla="*/ 177 w 605"/>
              <a:gd name="T17" fmla="*/ 152 h 448"/>
              <a:gd name="T18" fmla="*/ 217 w 605"/>
              <a:gd name="T19" fmla="*/ 224 h 448"/>
              <a:gd name="T20" fmla="*/ 241 w 605"/>
              <a:gd name="T21" fmla="*/ 200 h 448"/>
              <a:gd name="T22" fmla="*/ 257 w 605"/>
              <a:gd name="T23" fmla="*/ 248 h 448"/>
              <a:gd name="T24" fmla="*/ 305 w 605"/>
              <a:gd name="T25" fmla="*/ 232 h 448"/>
              <a:gd name="T26" fmla="*/ 369 w 605"/>
              <a:gd name="T27" fmla="*/ 296 h 448"/>
              <a:gd name="T28" fmla="*/ 385 w 605"/>
              <a:gd name="T29" fmla="*/ 272 h 448"/>
              <a:gd name="T30" fmla="*/ 481 w 605"/>
              <a:gd name="T31" fmla="*/ 312 h 448"/>
              <a:gd name="T32" fmla="*/ 521 w 605"/>
              <a:gd name="T33" fmla="*/ 376 h 448"/>
              <a:gd name="T34" fmla="*/ 553 w 605"/>
              <a:gd name="T35" fmla="*/ 424 h 448"/>
              <a:gd name="T36" fmla="*/ 569 w 605"/>
              <a:gd name="T37" fmla="*/ 448 h 448"/>
              <a:gd name="T38" fmla="*/ 457 w 605"/>
              <a:gd name="T39" fmla="*/ 168 h 448"/>
              <a:gd name="T40" fmla="*/ 441 w 605"/>
              <a:gd name="T41" fmla="*/ 144 h 448"/>
              <a:gd name="T42" fmla="*/ 273 w 605"/>
              <a:gd name="T43" fmla="*/ 112 h 448"/>
              <a:gd name="T44" fmla="*/ 201 w 605"/>
              <a:gd name="T45" fmla="*/ 56 h 448"/>
              <a:gd name="T46" fmla="*/ 97 w 605"/>
              <a:gd name="T47" fmla="*/ 16 h 448"/>
              <a:gd name="T48" fmla="*/ 25 w 605"/>
              <a:gd name="T49" fmla="*/ 32 h 4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5"/>
              <a:gd name="T76" fmla="*/ 0 h 448"/>
              <a:gd name="T77" fmla="*/ 605 w 605"/>
              <a:gd name="T78" fmla="*/ 448 h 4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5" h="448">
                <a:moveTo>
                  <a:pt x="89" y="16"/>
                </a:moveTo>
                <a:cubicBezTo>
                  <a:pt x="62" y="19"/>
                  <a:pt x="34" y="13"/>
                  <a:pt x="9" y="24"/>
                </a:cubicBezTo>
                <a:cubicBezTo>
                  <a:pt x="0" y="28"/>
                  <a:pt x="24" y="37"/>
                  <a:pt x="33" y="40"/>
                </a:cubicBezTo>
                <a:cubicBezTo>
                  <a:pt x="48" y="45"/>
                  <a:pt x="65" y="45"/>
                  <a:pt x="81" y="48"/>
                </a:cubicBezTo>
                <a:cubicBezTo>
                  <a:pt x="69" y="52"/>
                  <a:pt x="33" y="60"/>
                  <a:pt x="33" y="80"/>
                </a:cubicBezTo>
                <a:cubicBezTo>
                  <a:pt x="33" y="90"/>
                  <a:pt x="49" y="91"/>
                  <a:pt x="57" y="96"/>
                </a:cubicBezTo>
                <a:cubicBezTo>
                  <a:pt x="71" y="137"/>
                  <a:pt x="75" y="145"/>
                  <a:pt x="113" y="120"/>
                </a:cubicBezTo>
                <a:cubicBezTo>
                  <a:pt x="121" y="123"/>
                  <a:pt x="132" y="121"/>
                  <a:pt x="137" y="128"/>
                </a:cubicBezTo>
                <a:cubicBezTo>
                  <a:pt x="165" y="171"/>
                  <a:pt x="117" y="182"/>
                  <a:pt x="177" y="152"/>
                </a:cubicBezTo>
                <a:cubicBezTo>
                  <a:pt x="197" y="211"/>
                  <a:pt x="181" y="188"/>
                  <a:pt x="217" y="224"/>
                </a:cubicBezTo>
                <a:cubicBezTo>
                  <a:pt x="225" y="216"/>
                  <a:pt x="231" y="194"/>
                  <a:pt x="241" y="200"/>
                </a:cubicBezTo>
                <a:cubicBezTo>
                  <a:pt x="255" y="209"/>
                  <a:pt x="257" y="248"/>
                  <a:pt x="257" y="248"/>
                </a:cubicBezTo>
                <a:cubicBezTo>
                  <a:pt x="273" y="243"/>
                  <a:pt x="296" y="218"/>
                  <a:pt x="305" y="232"/>
                </a:cubicBezTo>
                <a:cubicBezTo>
                  <a:pt x="323" y="260"/>
                  <a:pt x="341" y="278"/>
                  <a:pt x="369" y="296"/>
                </a:cubicBezTo>
                <a:cubicBezTo>
                  <a:pt x="374" y="288"/>
                  <a:pt x="375" y="273"/>
                  <a:pt x="385" y="272"/>
                </a:cubicBezTo>
                <a:cubicBezTo>
                  <a:pt x="414" y="268"/>
                  <a:pt x="455" y="303"/>
                  <a:pt x="481" y="312"/>
                </a:cubicBezTo>
                <a:cubicBezTo>
                  <a:pt x="504" y="243"/>
                  <a:pt x="510" y="357"/>
                  <a:pt x="521" y="376"/>
                </a:cubicBezTo>
                <a:cubicBezTo>
                  <a:pt x="530" y="393"/>
                  <a:pt x="542" y="408"/>
                  <a:pt x="553" y="424"/>
                </a:cubicBezTo>
                <a:cubicBezTo>
                  <a:pt x="558" y="432"/>
                  <a:pt x="569" y="448"/>
                  <a:pt x="569" y="448"/>
                </a:cubicBezTo>
                <a:cubicBezTo>
                  <a:pt x="605" y="339"/>
                  <a:pt x="546" y="228"/>
                  <a:pt x="457" y="168"/>
                </a:cubicBezTo>
                <a:cubicBezTo>
                  <a:pt x="452" y="160"/>
                  <a:pt x="449" y="149"/>
                  <a:pt x="441" y="144"/>
                </a:cubicBezTo>
                <a:cubicBezTo>
                  <a:pt x="413" y="128"/>
                  <a:pt x="300" y="115"/>
                  <a:pt x="273" y="112"/>
                </a:cubicBezTo>
                <a:cubicBezTo>
                  <a:pt x="247" y="95"/>
                  <a:pt x="229" y="70"/>
                  <a:pt x="201" y="56"/>
                </a:cubicBezTo>
                <a:cubicBezTo>
                  <a:pt x="167" y="39"/>
                  <a:pt x="133" y="28"/>
                  <a:pt x="97" y="16"/>
                </a:cubicBezTo>
                <a:cubicBezTo>
                  <a:pt x="22" y="24"/>
                  <a:pt x="25" y="0"/>
                  <a:pt x="25" y="32"/>
                </a:cubicBezTo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7" name="Freeform 67"/>
          <p:cNvSpPr>
            <a:spLocks/>
          </p:cNvSpPr>
          <p:nvPr/>
        </p:nvSpPr>
        <p:spPr bwMode="auto">
          <a:xfrm>
            <a:off x="8316913" y="1125538"/>
            <a:ext cx="215900" cy="215900"/>
          </a:xfrm>
          <a:custGeom>
            <a:avLst/>
            <a:gdLst>
              <a:gd name="T0" fmla="*/ 637 w 788"/>
              <a:gd name="T1" fmla="*/ 91 h 1068"/>
              <a:gd name="T2" fmla="*/ 508 w 788"/>
              <a:gd name="T3" fmla="*/ 0 h 1068"/>
              <a:gd name="T4" fmla="*/ 243 w 788"/>
              <a:gd name="T5" fmla="*/ 8 h 1068"/>
              <a:gd name="T6" fmla="*/ 205 w 788"/>
              <a:gd name="T7" fmla="*/ 38 h 1068"/>
              <a:gd name="T8" fmla="*/ 136 w 788"/>
              <a:gd name="T9" fmla="*/ 76 h 1068"/>
              <a:gd name="T10" fmla="*/ 99 w 788"/>
              <a:gd name="T11" fmla="*/ 197 h 1068"/>
              <a:gd name="T12" fmla="*/ 83 w 788"/>
              <a:gd name="T13" fmla="*/ 182 h 1068"/>
              <a:gd name="T14" fmla="*/ 61 w 788"/>
              <a:gd name="T15" fmla="*/ 174 h 1068"/>
              <a:gd name="T16" fmla="*/ 83 w 788"/>
              <a:gd name="T17" fmla="*/ 182 h 1068"/>
              <a:gd name="T18" fmla="*/ 121 w 788"/>
              <a:gd name="T19" fmla="*/ 273 h 1068"/>
              <a:gd name="T20" fmla="*/ 167 w 788"/>
              <a:gd name="T21" fmla="*/ 250 h 1068"/>
              <a:gd name="T22" fmla="*/ 144 w 788"/>
              <a:gd name="T23" fmla="*/ 235 h 1068"/>
              <a:gd name="T24" fmla="*/ 99 w 788"/>
              <a:gd name="T25" fmla="*/ 220 h 1068"/>
              <a:gd name="T26" fmla="*/ 114 w 788"/>
              <a:gd name="T27" fmla="*/ 273 h 1068"/>
              <a:gd name="T28" fmla="*/ 83 w 788"/>
              <a:gd name="T29" fmla="*/ 341 h 1068"/>
              <a:gd name="T30" fmla="*/ 45 w 788"/>
              <a:gd name="T31" fmla="*/ 379 h 1068"/>
              <a:gd name="T32" fmla="*/ 0 w 788"/>
              <a:gd name="T33" fmla="*/ 447 h 1068"/>
              <a:gd name="T34" fmla="*/ 99 w 788"/>
              <a:gd name="T35" fmla="*/ 493 h 1068"/>
              <a:gd name="T36" fmla="*/ 91 w 788"/>
              <a:gd name="T37" fmla="*/ 569 h 1068"/>
              <a:gd name="T38" fmla="*/ 99 w 788"/>
              <a:gd name="T39" fmla="*/ 591 h 1068"/>
              <a:gd name="T40" fmla="*/ 129 w 788"/>
              <a:gd name="T41" fmla="*/ 599 h 1068"/>
              <a:gd name="T42" fmla="*/ 106 w 788"/>
              <a:gd name="T43" fmla="*/ 644 h 1068"/>
              <a:gd name="T44" fmla="*/ 159 w 788"/>
              <a:gd name="T45" fmla="*/ 690 h 1068"/>
              <a:gd name="T46" fmla="*/ 152 w 788"/>
              <a:gd name="T47" fmla="*/ 758 h 1068"/>
              <a:gd name="T48" fmla="*/ 159 w 788"/>
              <a:gd name="T49" fmla="*/ 811 h 1068"/>
              <a:gd name="T50" fmla="*/ 333 w 788"/>
              <a:gd name="T51" fmla="*/ 857 h 1068"/>
              <a:gd name="T52" fmla="*/ 326 w 788"/>
              <a:gd name="T53" fmla="*/ 947 h 1068"/>
              <a:gd name="T54" fmla="*/ 318 w 788"/>
              <a:gd name="T55" fmla="*/ 1001 h 1068"/>
              <a:gd name="T56" fmla="*/ 690 w 788"/>
              <a:gd name="T57" fmla="*/ 970 h 1068"/>
              <a:gd name="T58" fmla="*/ 606 w 788"/>
              <a:gd name="T59" fmla="*/ 879 h 1068"/>
              <a:gd name="T60" fmla="*/ 614 w 788"/>
              <a:gd name="T61" fmla="*/ 841 h 1068"/>
              <a:gd name="T62" fmla="*/ 629 w 788"/>
              <a:gd name="T63" fmla="*/ 819 h 1068"/>
              <a:gd name="T64" fmla="*/ 652 w 788"/>
              <a:gd name="T65" fmla="*/ 750 h 1068"/>
              <a:gd name="T66" fmla="*/ 675 w 788"/>
              <a:gd name="T67" fmla="*/ 735 h 1068"/>
              <a:gd name="T68" fmla="*/ 712 w 788"/>
              <a:gd name="T69" fmla="*/ 697 h 1068"/>
              <a:gd name="T70" fmla="*/ 750 w 788"/>
              <a:gd name="T71" fmla="*/ 606 h 1068"/>
              <a:gd name="T72" fmla="*/ 728 w 788"/>
              <a:gd name="T73" fmla="*/ 417 h 1068"/>
              <a:gd name="T74" fmla="*/ 644 w 788"/>
              <a:gd name="T75" fmla="*/ 478 h 1068"/>
              <a:gd name="T76" fmla="*/ 644 w 788"/>
              <a:gd name="T77" fmla="*/ 235 h 1068"/>
              <a:gd name="T78" fmla="*/ 637 w 788"/>
              <a:gd name="T79" fmla="*/ 91 h 10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8"/>
              <a:gd name="T121" fmla="*/ 0 h 1068"/>
              <a:gd name="T122" fmla="*/ 788 w 788"/>
              <a:gd name="T123" fmla="*/ 1068 h 10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8" h="1068">
                <a:moveTo>
                  <a:pt x="637" y="91"/>
                </a:moveTo>
                <a:cubicBezTo>
                  <a:pt x="617" y="32"/>
                  <a:pt x="564" y="12"/>
                  <a:pt x="508" y="0"/>
                </a:cubicBezTo>
                <a:cubicBezTo>
                  <a:pt x="420" y="3"/>
                  <a:pt x="331" y="1"/>
                  <a:pt x="243" y="8"/>
                </a:cubicBezTo>
                <a:cubicBezTo>
                  <a:pt x="227" y="9"/>
                  <a:pt x="219" y="31"/>
                  <a:pt x="205" y="38"/>
                </a:cubicBezTo>
                <a:cubicBezTo>
                  <a:pt x="180" y="51"/>
                  <a:pt x="157" y="56"/>
                  <a:pt x="136" y="76"/>
                </a:cubicBezTo>
                <a:cubicBezTo>
                  <a:pt x="124" y="116"/>
                  <a:pt x="109" y="156"/>
                  <a:pt x="99" y="197"/>
                </a:cubicBezTo>
                <a:cubicBezTo>
                  <a:pt x="94" y="192"/>
                  <a:pt x="89" y="186"/>
                  <a:pt x="83" y="182"/>
                </a:cubicBezTo>
                <a:cubicBezTo>
                  <a:pt x="76" y="178"/>
                  <a:pt x="54" y="171"/>
                  <a:pt x="61" y="174"/>
                </a:cubicBezTo>
                <a:cubicBezTo>
                  <a:pt x="68" y="177"/>
                  <a:pt x="76" y="179"/>
                  <a:pt x="83" y="182"/>
                </a:cubicBezTo>
                <a:cubicBezTo>
                  <a:pt x="116" y="212"/>
                  <a:pt x="115" y="225"/>
                  <a:pt x="121" y="273"/>
                </a:cubicBezTo>
                <a:cubicBezTo>
                  <a:pt x="126" y="271"/>
                  <a:pt x="167" y="259"/>
                  <a:pt x="167" y="250"/>
                </a:cubicBezTo>
                <a:cubicBezTo>
                  <a:pt x="167" y="241"/>
                  <a:pt x="152" y="239"/>
                  <a:pt x="144" y="235"/>
                </a:cubicBezTo>
                <a:cubicBezTo>
                  <a:pt x="130" y="229"/>
                  <a:pt x="99" y="220"/>
                  <a:pt x="99" y="220"/>
                </a:cubicBezTo>
                <a:cubicBezTo>
                  <a:pt x="130" y="241"/>
                  <a:pt x="154" y="246"/>
                  <a:pt x="114" y="273"/>
                </a:cubicBezTo>
                <a:cubicBezTo>
                  <a:pt x="100" y="294"/>
                  <a:pt x="100" y="323"/>
                  <a:pt x="83" y="341"/>
                </a:cubicBezTo>
                <a:cubicBezTo>
                  <a:pt x="56" y="369"/>
                  <a:pt x="69" y="357"/>
                  <a:pt x="45" y="379"/>
                </a:cubicBezTo>
                <a:cubicBezTo>
                  <a:pt x="36" y="408"/>
                  <a:pt x="17" y="422"/>
                  <a:pt x="0" y="447"/>
                </a:cubicBezTo>
                <a:cubicBezTo>
                  <a:pt x="20" y="504"/>
                  <a:pt x="59" y="455"/>
                  <a:pt x="99" y="493"/>
                </a:cubicBezTo>
                <a:cubicBezTo>
                  <a:pt x="108" y="522"/>
                  <a:pt x="101" y="541"/>
                  <a:pt x="91" y="569"/>
                </a:cubicBezTo>
                <a:cubicBezTo>
                  <a:pt x="94" y="576"/>
                  <a:pt x="93" y="586"/>
                  <a:pt x="99" y="591"/>
                </a:cubicBezTo>
                <a:cubicBezTo>
                  <a:pt x="107" y="597"/>
                  <a:pt x="123" y="591"/>
                  <a:pt x="129" y="599"/>
                </a:cubicBezTo>
                <a:cubicBezTo>
                  <a:pt x="134" y="607"/>
                  <a:pt x="108" y="641"/>
                  <a:pt x="106" y="644"/>
                </a:cubicBezTo>
                <a:cubicBezTo>
                  <a:pt x="117" y="675"/>
                  <a:pt x="129" y="680"/>
                  <a:pt x="159" y="690"/>
                </a:cubicBezTo>
                <a:cubicBezTo>
                  <a:pt x="184" y="728"/>
                  <a:pt x="164" y="718"/>
                  <a:pt x="152" y="758"/>
                </a:cubicBezTo>
                <a:cubicBezTo>
                  <a:pt x="154" y="776"/>
                  <a:pt x="154" y="794"/>
                  <a:pt x="159" y="811"/>
                </a:cubicBezTo>
                <a:cubicBezTo>
                  <a:pt x="174" y="863"/>
                  <a:pt x="302" y="854"/>
                  <a:pt x="333" y="857"/>
                </a:cubicBezTo>
                <a:cubicBezTo>
                  <a:pt x="331" y="887"/>
                  <a:pt x="331" y="917"/>
                  <a:pt x="326" y="947"/>
                </a:cubicBezTo>
                <a:cubicBezTo>
                  <a:pt x="315" y="1009"/>
                  <a:pt x="303" y="950"/>
                  <a:pt x="318" y="1001"/>
                </a:cubicBezTo>
                <a:cubicBezTo>
                  <a:pt x="442" y="998"/>
                  <a:pt x="766" y="1068"/>
                  <a:pt x="690" y="970"/>
                </a:cubicBezTo>
                <a:cubicBezTo>
                  <a:pt x="663" y="936"/>
                  <a:pt x="630" y="915"/>
                  <a:pt x="606" y="879"/>
                </a:cubicBezTo>
                <a:cubicBezTo>
                  <a:pt x="609" y="866"/>
                  <a:pt x="609" y="853"/>
                  <a:pt x="614" y="841"/>
                </a:cubicBezTo>
                <a:cubicBezTo>
                  <a:pt x="617" y="833"/>
                  <a:pt x="626" y="827"/>
                  <a:pt x="629" y="819"/>
                </a:cubicBezTo>
                <a:cubicBezTo>
                  <a:pt x="641" y="783"/>
                  <a:pt x="627" y="775"/>
                  <a:pt x="652" y="750"/>
                </a:cubicBezTo>
                <a:cubicBezTo>
                  <a:pt x="658" y="744"/>
                  <a:pt x="668" y="741"/>
                  <a:pt x="675" y="735"/>
                </a:cubicBezTo>
                <a:cubicBezTo>
                  <a:pt x="688" y="723"/>
                  <a:pt x="712" y="697"/>
                  <a:pt x="712" y="697"/>
                </a:cubicBezTo>
                <a:cubicBezTo>
                  <a:pt x="724" y="664"/>
                  <a:pt x="731" y="635"/>
                  <a:pt x="750" y="606"/>
                </a:cubicBezTo>
                <a:cubicBezTo>
                  <a:pt x="767" y="542"/>
                  <a:pt x="788" y="458"/>
                  <a:pt x="728" y="417"/>
                </a:cubicBezTo>
                <a:cubicBezTo>
                  <a:pt x="687" y="428"/>
                  <a:pt x="667" y="443"/>
                  <a:pt x="644" y="478"/>
                </a:cubicBezTo>
                <a:cubicBezTo>
                  <a:pt x="619" y="396"/>
                  <a:pt x="644" y="318"/>
                  <a:pt x="644" y="235"/>
                </a:cubicBezTo>
                <a:cubicBezTo>
                  <a:pt x="644" y="187"/>
                  <a:pt x="639" y="139"/>
                  <a:pt x="637" y="91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8" name="Freeform 68"/>
          <p:cNvSpPr>
            <a:spLocks/>
          </p:cNvSpPr>
          <p:nvPr/>
        </p:nvSpPr>
        <p:spPr bwMode="auto">
          <a:xfrm rot="-605196">
            <a:off x="8243888" y="1773238"/>
            <a:ext cx="360362" cy="504825"/>
          </a:xfrm>
          <a:custGeom>
            <a:avLst/>
            <a:gdLst>
              <a:gd name="T0" fmla="*/ 143 w 280"/>
              <a:gd name="T1" fmla="*/ 0 h 651"/>
              <a:gd name="T2" fmla="*/ 98 w 280"/>
              <a:gd name="T3" fmla="*/ 272 h 651"/>
              <a:gd name="T4" fmla="*/ 98 w 280"/>
              <a:gd name="T5" fmla="*/ 544 h 651"/>
              <a:gd name="T6" fmla="*/ 98 w 280"/>
              <a:gd name="T7" fmla="*/ 590 h 651"/>
              <a:gd name="T8" fmla="*/ 7 w 280"/>
              <a:gd name="T9" fmla="*/ 590 h 651"/>
              <a:gd name="T10" fmla="*/ 53 w 280"/>
              <a:gd name="T11" fmla="*/ 635 h 651"/>
              <a:gd name="T12" fmla="*/ 234 w 280"/>
              <a:gd name="T13" fmla="*/ 635 h 651"/>
              <a:gd name="T14" fmla="*/ 189 w 280"/>
              <a:gd name="T15" fmla="*/ 590 h 651"/>
              <a:gd name="T16" fmla="*/ 189 w 280"/>
              <a:gd name="T17" fmla="*/ 272 h 651"/>
              <a:gd name="T18" fmla="*/ 234 w 280"/>
              <a:gd name="T19" fmla="*/ 136 h 651"/>
              <a:gd name="T20" fmla="*/ 280 w 280"/>
              <a:gd name="T21" fmla="*/ 0 h 6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0"/>
              <a:gd name="T34" fmla="*/ 0 h 651"/>
              <a:gd name="T35" fmla="*/ 280 w 280"/>
              <a:gd name="T36" fmla="*/ 651 h 6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0" h="651">
                <a:moveTo>
                  <a:pt x="143" y="0"/>
                </a:moveTo>
                <a:cubicBezTo>
                  <a:pt x="124" y="90"/>
                  <a:pt x="106" y="181"/>
                  <a:pt x="98" y="272"/>
                </a:cubicBezTo>
                <a:cubicBezTo>
                  <a:pt x="90" y="363"/>
                  <a:pt x="98" y="491"/>
                  <a:pt x="98" y="544"/>
                </a:cubicBezTo>
                <a:cubicBezTo>
                  <a:pt x="98" y="597"/>
                  <a:pt x="113" y="582"/>
                  <a:pt x="98" y="590"/>
                </a:cubicBezTo>
                <a:cubicBezTo>
                  <a:pt x="83" y="598"/>
                  <a:pt x="14" y="583"/>
                  <a:pt x="7" y="590"/>
                </a:cubicBezTo>
                <a:cubicBezTo>
                  <a:pt x="0" y="597"/>
                  <a:pt x="15" y="628"/>
                  <a:pt x="53" y="635"/>
                </a:cubicBezTo>
                <a:cubicBezTo>
                  <a:pt x="91" y="642"/>
                  <a:pt x="211" y="642"/>
                  <a:pt x="234" y="635"/>
                </a:cubicBezTo>
                <a:cubicBezTo>
                  <a:pt x="257" y="628"/>
                  <a:pt x="197" y="651"/>
                  <a:pt x="189" y="590"/>
                </a:cubicBezTo>
                <a:cubicBezTo>
                  <a:pt x="181" y="529"/>
                  <a:pt x="181" y="348"/>
                  <a:pt x="189" y="272"/>
                </a:cubicBezTo>
                <a:cubicBezTo>
                  <a:pt x="197" y="196"/>
                  <a:pt x="219" y="181"/>
                  <a:pt x="234" y="136"/>
                </a:cubicBezTo>
                <a:cubicBezTo>
                  <a:pt x="249" y="91"/>
                  <a:pt x="272" y="23"/>
                  <a:pt x="280" y="0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9" name="Freeform 69"/>
          <p:cNvSpPr>
            <a:spLocks/>
          </p:cNvSpPr>
          <p:nvPr/>
        </p:nvSpPr>
        <p:spPr bwMode="auto">
          <a:xfrm>
            <a:off x="8243888" y="1341438"/>
            <a:ext cx="430212" cy="503237"/>
          </a:xfrm>
          <a:custGeom>
            <a:avLst/>
            <a:gdLst>
              <a:gd name="T0" fmla="*/ 80 w 352"/>
              <a:gd name="T1" fmla="*/ 1 h 650"/>
              <a:gd name="T2" fmla="*/ 247 w 352"/>
              <a:gd name="T3" fmla="*/ 9 h 650"/>
              <a:gd name="T4" fmla="*/ 270 w 352"/>
              <a:gd name="T5" fmla="*/ 62 h 650"/>
              <a:gd name="T6" fmla="*/ 300 w 352"/>
              <a:gd name="T7" fmla="*/ 153 h 650"/>
              <a:gd name="T8" fmla="*/ 330 w 352"/>
              <a:gd name="T9" fmla="*/ 478 h 650"/>
              <a:gd name="T10" fmla="*/ 323 w 352"/>
              <a:gd name="T11" fmla="*/ 569 h 650"/>
              <a:gd name="T12" fmla="*/ 20 w 352"/>
              <a:gd name="T13" fmla="*/ 539 h 650"/>
              <a:gd name="T14" fmla="*/ 50 w 352"/>
              <a:gd name="T15" fmla="*/ 350 h 650"/>
              <a:gd name="T16" fmla="*/ 65 w 352"/>
              <a:gd name="T17" fmla="*/ 46 h 650"/>
              <a:gd name="T18" fmla="*/ 118 w 352"/>
              <a:gd name="T19" fmla="*/ 1 h 650"/>
              <a:gd name="T20" fmla="*/ 171 w 352"/>
              <a:gd name="T21" fmla="*/ 9 h 6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650"/>
              <a:gd name="T35" fmla="*/ 352 w 352"/>
              <a:gd name="T36" fmla="*/ 650 h 6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650">
                <a:moveTo>
                  <a:pt x="80" y="1"/>
                </a:moveTo>
                <a:cubicBezTo>
                  <a:pt x="136" y="4"/>
                  <a:pt x="192" y="0"/>
                  <a:pt x="247" y="9"/>
                </a:cubicBezTo>
                <a:cubicBezTo>
                  <a:pt x="261" y="11"/>
                  <a:pt x="268" y="57"/>
                  <a:pt x="270" y="62"/>
                </a:cubicBezTo>
                <a:cubicBezTo>
                  <a:pt x="279" y="93"/>
                  <a:pt x="291" y="122"/>
                  <a:pt x="300" y="153"/>
                </a:cubicBezTo>
                <a:cubicBezTo>
                  <a:pt x="312" y="577"/>
                  <a:pt x="283" y="329"/>
                  <a:pt x="330" y="478"/>
                </a:cubicBezTo>
                <a:cubicBezTo>
                  <a:pt x="328" y="508"/>
                  <a:pt x="352" y="561"/>
                  <a:pt x="323" y="569"/>
                </a:cubicBezTo>
                <a:cubicBezTo>
                  <a:pt x="45" y="646"/>
                  <a:pt x="54" y="650"/>
                  <a:pt x="20" y="539"/>
                </a:cubicBezTo>
                <a:cubicBezTo>
                  <a:pt x="39" y="436"/>
                  <a:pt x="39" y="518"/>
                  <a:pt x="50" y="350"/>
                </a:cubicBezTo>
                <a:cubicBezTo>
                  <a:pt x="41" y="264"/>
                  <a:pt x="0" y="116"/>
                  <a:pt x="65" y="46"/>
                </a:cubicBezTo>
                <a:cubicBezTo>
                  <a:pt x="76" y="17"/>
                  <a:pt x="89" y="11"/>
                  <a:pt x="118" y="1"/>
                </a:cubicBezTo>
                <a:cubicBezTo>
                  <a:pt x="166" y="9"/>
                  <a:pt x="148" y="9"/>
                  <a:pt x="171" y="9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0" name="Freeform 70"/>
          <p:cNvSpPr>
            <a:spLocks/>
          </p:cNvSpPr>
          <p:nvPr/>
        </p:nvSpPr>
        <p:spPr bwMode="auto">
          <a:xfrm rot="-1264013">
            <a:off x="8243888" y="1485900"/>
            <a:ext cx="211137" cy="158750"/>
          </a:xfrm>
          <a:custGeom>
            <a:avLst/>
            <a:gdLst>
              <a:gd name="T0" fmla="*/ 612 w 726"/>
              <a:gd name="T1" fmla="*/ 61 h 469"/>
              <a:gd name="T2" fmla="*/ 567 w 726"/>
              <a:gd name="T3" fmla="*/ 15 h 469"/>
              <a:gd name="T4" fmla="*/ 522 w 726"/>
              <a:gd name="T5" fmla="*/ 15 h 469"/>
              <a:gd name="T6" fmla="*/ 476 w 726"/>
              <a:gd name="T7" fmla="*/ 15 h 469"/>
              <a:gd name="T8" fmla="*/ 476 w 726"/>
              <a:gd name="T9" fmla="*/ 106 h 469"/>
              <a:gd name="T10" fmla="*/ 522 w 726"/>
              <a:gd name="T11" fmla="*/ 197 h 469"/>
              <a:gd name="T12" fmla="*/ 567 w 726"/>
              <a:gd name="T13" fmla="*/ 287 h 469"/>
              <a:gd name="T14" fmla="*/ 476 w 726"/>
              <a:gd name="T15" fmla="*/ 333 h 469"/>
              <a:gd name="T16" fmla="*/ 295 w 726"/>
              <a:gd name="T17" fmla="*/ 287 h 469"/>
              <a:gd name="T18" fmla="*/ 159 w 726"/>
              <a:gd name="T19" fmla="*/ 242 h 469"/>
              <a:gd name="T20" fmla="*/ 159 w 726"/>
              <a:gd name="T21" fmla="*/ 151 h 469"/>
              <a:gd name="T22" fmla="*/ 113 w 726"/>
              <a:gd name="T23" fmla="*/ 151 h 469"/>
              <a:gd name="T24" fmla="*/ 113 w 726"/>
              <a:gd name="T25" fmla="*/ 197 h 469"/>
              <a:gd name="T26" fmla="*/ 68 w 726"/>
              <a:gd name="T27" fmla="*/ 197 h 469"/>
              <a:gd name="T28" fmla="*/ 68 w 726"/>
              <a:gd name="T29" fmla="*/ 151 h 469"/>
              <a:gd name="T30" fmla="*/ 23 w 726"/>
              <a:gd name="T31" fmla="*/ 197 h 469"/>
              <a:gd name="T32" fmla="*/ 23 w 726"/>
              <a:gd name="T33" fmla="*/ 287 h 469"/>
              <a:gd name="T34" fmla="*/ 159 w 726"/>
              <a:gd name="T35" fmla="*/ 333 h 469"/>
              <a:gd name="T36" fmla="*/ 249 w 726"/>
              <a:gd name="T37" fmla="*/ 378 h 469"/>
              <a:gd name="T38" fmla="*/ 340 w 726"/>
              <a:gd name="T39" fmla="*/ 423 h 469"/>
              <a:gd name="T40" fmla="*/ 567 w 726"/>
              <a:gd name="T41" fmla="*/ 469 h 469"/>
              <a:gd name="T42" fmla="*/ 703 w 726"/>
              <a:gd name="T43" fmla="*/ 423 h 469"/>
              <a:gd name="T44" fmla="*/ 703 w 726"/>
              <a:gd name="T45" fmla="*/ 287 h 469"/>
              <a:gd name="T46" fmla="*/ 612 w 726"/>
              <a:gd name="T47" fmla="*/ 106 h 469"/>
              <a:gd name="T48" fmla="*/ 612 w 726"/>
              <a:gd name="T49" fmla="*/ 15 h 4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6"/>
              <a:gd name="T76" fmla="*/ 0 h 469"/>
              <a:gd name="T77" fmla="*/ 726 w 726"/>
              <a:gd name="T78" fmla="*/ 469 h 4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6" h="469">
                <a:moveTo>
                  <a:pt x="612" y="61"/>
                </a:moveTo>
                <a:cubicBezTo>
                  <a:pt x="597" y="42"/>
                  <a:pt x="582" y="23"/>
                  <a:pt x="567" y="15"/>
                </a:cubicBezTo>
                <a:cubicBezTo>
                  <a:pt x="552" y="7"/>
                  <a:pt x="537" y="15"/>
                  <a:pt x="522" y="15"/>
                </a:cubicBezTo>
                <a:cubicBezTo>
                  <a:pt x="507" y="15"/>
                  <a:pt x="484" y="0"/>
                  <a:pt x="476" y="15"/>
                </a:cubicBezTo>
                <a:cubicBezTo>
                  <a:pt x="468" y="30"/>
                  <a:pt x="468" y="76"/>
                  <a:pt x="476" y="106"/>
                </a:cubicBezTo>
                <a:cubicBezTo>
                  <a:pt x="484" y="136"/>
                  <a:pt x="507" y="167"/>
                  <a:pt x="522" y="197"/>
                </a:cubicBezTo>
                <a:cubicBezTo>
                  <a:pt x="537" y="227"/>
                  <a:pt x="575" y="264"/>
                  <a:pt x="567" y="287"/>
                </a:cubicBezTo>
                <a:cubicBezTo>
                  <a:pt x="559" y="310"/>
                  <a:pt x="521" y="333"/>
                  <a:pt x="476" y="333"/>
                </a:cubicBezTo>
                <a:cubicBezTo>
                  <a:pt x="431" y="333"/>
                  <a:pt x="348" y="302"/>
                  <a:pt x="295" y="287"/>
                </a:cubicBezTo>
                <a:cubicBezTo>
                  <a:pt x="242" y="272"/>
                  <a:pt x="182" y="265"/>
                  <a:pt x="159" y="242"/>
                </a:cubicBezTo>
                <a:cubicBezTo>
                  <a:pt x="136" y="219"/>
                  <a:pt x="167" y="166"/>
                  <a:pt x="159" y="151"/>
                </a:cubicBezTo>
                <a:cubicBezTo>
                  <a:pt x="151" y="136"/>
                  <a:pt x="121" y="143"/>
                  <a:pt x="113" y="151"/>
                </a:cubicBezTo>
                <a:cubicBezTo>
                  <a:pt x="105" y="159"/>
                  <a:pt x="120" y="189"/>
                  <a:pt x="113" y="197"/>
                </a:cubicBezTo>
                <a:cubicBezTo>
                  <a:pt x="106" y="205"/>
                  <a:pt x="75" y="205"/>
                  <a:pt x="68" y="197"/>
                </a:cubicBezTo>
                <a:cubicBezTo>
                  <a:pt x="61" y="189"/>
                  <a:pt x="75" y="151"/>
                  <a:pt x="68" y="151"/>
                </a:cubicBezTo>
                <a:cubicBezTo>
                  <a:pt x="61" y="151"/>
                  <a:pt x="30" y="174"/>
                  <a:pt x="23" y="197"/>
                </a:cubicBezTo>
                <a:cubicBezTo>
                  <a:pt x="16" y="220"/>
                  <a:pt x="0" y="264"/>
                  <a:pt x="23" y="287"/>
                </a:cubicBezTo>
                <a:cubicBezTo>
                  <a:pt x="46" y="310"/>
                  <a:pt x="121" y="318"/>
                  <a:pt x="159" y="333"/>
                </a:cubicBezTo>
                <a:cubicBezTo>
                  <a:pt x="197" y="348"/>
                  <a:pt x="219" y="363"/>
                  <a:pt x="249" y="378"/>
                </a:cubicBezTo>
                <a:cubicBezTo>
                  <a:pt x="279" y="393"/>
                  <a:pt x="287" y="408"/>
                  <a:pt x="340" y="423"/>
                </a:cubicBezTo>
                <a:cubicBezTo>
                  <a:pt x="393" y="438"/>
                  <a:pt x="507" y="469"/>
                  <a:pt x="567" y="469"/>
                </a:cubicBezTo>
                <a:cubicBezTo>
                  <a:pt x="627" y="469"/>
                  <a:pt x="680" y="453"/>
                  <a:pt x="703" y="423"/>
                </a:cubicBezTo>
                <a:cubicBezTo>
                  <a:pt x="726" y="393"/>
                  <a:pt x="718" y="340"/>
                  <a:pt x="703" y="287"/>
                </a:cubicBezTo>
                <a:cubicBezTo>
                  <a:pt x="688" y="234"/>
                  <a:pt x="627" y="151"/>
                  <a:pt x="612" y="106"/>
                </a:cubicBezTo>
                <a:cubicBezTo>
                  <a:pt x="597" y="61"/>
                  <a:pt x="612" y="30"/>
                  <a:pt x="612" y="15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1" name="Freeform 71"/>
          <p:cNvSpPr>
            <a:spLocks/>
          </p:cNvSpPr>
          <p:nvPr/>
        </p:nvSpPr>
        <p:spPr bwMode="auto">
          <a:xfrm>
            <a:off x="8316913" y="1054100"/>
            <a:ext cx="287337" cy="360363"/>
          </a:xfrm>
          <a:custGeom>
            <a:avLst/>
            <a:gdLst/>
            <a:ahLst/>
            <a:cxnLst>
              <a:cxn ang="0">
                <a:pos x="56" y="126"/>
              </a:cxn>
              <a:cxn ang="0">
                <a:pos x="0" y="71"/>
              </a:cxn>
              <a:cxn ang="0">
                <a:pos x="24" y="47"/>
              </a:cxn>
              <a:cxn ang="0">
                <a:pos x="48" y="55"/>
              </a:cxn>
              <a:cxn ang="0">
                <a:pos x="56" y="32"/>
              </a:cxn>
              <a:cxn ang="0">
                <a:pos x="79" y="8"/>
              </a:cxn>
              <a:cxn ang="0">
                <a:pos x="87" y="32"/>
              </a:cxn>
              <a:cxn ang="0">
                <a:pos x="158" y="0"/>
              </a:cxn>
              <a:cxn ang="0">
                <a:pos x="166" y="39"/>
              </a:cxn>
              <a:cxn ang="0">
                <a:pos x="277" y="63"/>
              </a:cxn>
              <a:cxn ang="0">
                <a:pos x="324" y="126"/>
              </a:cxn>
              <a:cxn ang="0">
                <a:pos x="355" y="229"/>
              </a:cxn>
              <a:cxn ang="0">
                <a:pos x="355" y="300"/>
              </a:cxn>
              <a:cxn ang="0">
                <a:pos x="324" y="410"/>
              </a:cxn>
              <a:cxn ang="0">
                <a:pos x="332" y="458"/>
              </a:cxn>
              <a:cxn ang="0">
                <a:pos x="348" y="505"/>
              </a:cxn>
              <a:cxn ang="0">
                <a:pos x="324" y="489"/>
              </a:cxn>
              <a:cxn ang="0">
                <a:pos x="261" y="426"/>
              </a:cxn>
              <a:cxn ang="0">
                <a:pos x="221" y="355"/>
              </a:cxn>
              <a:cxn ang="0">
                <a:pos x="213" y="331"/>
              </a:cxn>
              <a:cxn ang="0">
                <a:pos x="229" y="308"/>
              </a:cxn>
              <a:cxn ang="0">
                <a:pos x="245" y="253"/>
              </a:cxn>
              <a:cxn ang="0">
                <a:pos x="229" y="197"/>
              </a:cxn>
              <a:cxn ang="0">
                <a:pos x="119" y="158"/>
              </a:cxn>
              <a:cxn ang="0">
                <a:pos x="95" y="142"/>
              </a:cxn>
              <a:cxn ang="0">
                <a:pos x="40" y="134"/>
              </a:cxn>
              <a:cxn ang="0">
                <a:pos x="24" y="110"/>
              </a:cxn>
              <a:cxn ang="0">
                <a:pos x="56" y="126"/>
              </a:cxn>
            </a:cxnLst>
            <a:rect l="0" t="0" r="r" b="b"/>
            <a:pathLst>
              <a:path w="355" h="514">
                <a:moveTo>
                  <a:pt x="56" y="126"/>
                </a:moveTo>
                <a:cubicBezTo>
                  <a:pt x="1" y="90"/>
                  <a:pt x="14" y="113"/>
                  <a:pt x="0" y="71"/>
                </a:cubicBezTo>
                <a:cubicBezTo>
                  <a:pt x="8" y="63"/>
                  <a:pt x="13" y="51"/>
                  <a:pt x="24" y="47"/>
                </a:cubicBezTo>
                <a:cubicBezTo>
                  <a:pt x="32" y="44"/>
                  <a:pt x="40" y="59"/>
                  <a:pt x="48" y="55"/>
                </a:cubicBezTo>
                <a:cubicBezTo>
                  <a:pt x="55" y="52"/>
                  <a:pt x="52" y="39"/>
                  <a:pt x="56" y="32"/>
                </a:cubicBezTo>
                <a:cubicBezTo>
                  <a:pt x="62" y="23"/>
                  <a:pt x="71" y="16"/>
                  <a:pt x="79" y="8"/>
                </a:cubicBezTo>
                <a:cubicBezTo>
                  <a:pt x="82" y="16"/>
                  <a:pt x="79" y="28"/>
                  <a:pt x="87" y="32"/>
                </a:cubicBezTo>
                <a:cubicBezTo>
                  <a:pt x="92" y="34"/>
                  <a:pt x="147" y="4"/>
                  <a:pt x="158" y="0"/>
                </a:cubicBezTo>
                <a:cubicBezTo>
                  <a:pt x="161" y="13"/>
                  <a:pt x="156" y="30"/>
                  <a:pt x="166" y="39"/>
                </a:cubicBezTo>
                <a:cubicBezTo>
                  <a:pt x="172" y="44"/>
                  <a:pt x="258" y="59"/>
                  <a:pt x="277" y="63"/>
                </a:cubicBezTo>
                <a:cubicBezTo>
                  <a:pt x="286" y="94"/>
                  <a:pt x="306" y="100"/>
                  <a:pt x="324" y="126"/>
                </a:cubicBezTo>
                <a:cubicBezTo>
                  <a:pt x="289" y="178"/>
                  <a:pt x="328" y="186"/>
                  <a:pt x="355" y="229"/>
                </a:cubicBezTo>
                <a:cubicBezTo>
                  <a:pt x="333" y="265"/>
                  <a:pt x="344" y="262"/>
                  <a:pt x="355" y="300"/>
                </a:cubicBezTo>
                <a:cubicBezTo>
                  <a:pt x="344" y="339"/>
                  <a:pt x="348" y="376"/>
                  <a:pt x="324" y="410"/>
                </a:cubicBezTo>
                <a:cubicBezTo>
                  <a:pt x="327" y="426"/>
                  <a:pt x="328" y="442"/>
                  <a:pt x="332" y="458"/>
                </a:cubicBezTo>
                <a:cubicBezTo>
                  <a:pt x="336" y="474"/>
                  <a:pt x="343" y="489"/>
                  <a:pt x="348" y="505"/>
                </a:cubicBezTo>
                <a:cubicBezTo>
                  <a:pt x="351" y="514"/>
                  <a:pt x="331" y="495"/>
                  <a:pt x="324" y="489"/>
                </a:cubicBezTo>
                <a:cubicBezTo>
                  <a:pt x="299" y="469"/>
                  <a:pt x="288" y="445"/>
                  <a:pt x="261" y="426"/>
                </a:cubicBezTo>
                <a:cubicBezTo>
                  <a:pt x="249" y="389"/>
                  <a:pt x="256" y="378"/>
                  <a:pt x="221" y="355"/>
                </a:cubicBezTo>
                <a:cubicBezTo>
                  <a:pt x="218" y="347"/>
                  <a:pt x="212" y="339"/>
                  <a:pt x="213" y="331"/>
                </a:cubicBezTo>
                <a:cubicBezTo>
                  <a:pt x="215" y="322"/>
                  <a:pt x="225" y="317"/>
                  <a:pt x="229" y="308"/>
                </a:cubicBezTo>
                <a:cubicBezTo>
                  <a:pt x="237" y="291"/>
                  <a:pt x="239" y="271"/>
                  <a:pt x="245" y="253"/>
                </a:cubicBezTo>
                <a:cubicBezTo>
                  <a:pt x="239" y="235"/>
                  <a:pt x="239" y="214"/>
                  <a:pt x="229" y="197"/>
                </a:cubicBezTo>
                <a:cubicBezTo>
                  <a:pt x="208" y="159"/>
                  <a:pt x="154" y="162"/>
                  <a:pt x="119" y="158"/>
                </a:cubicBezTo>
                <a:cubicBezTo>
                  <a:pt x="111" y="153"/>
                  <a:pt x="104" y="145"/>
                  <a:pt x="95" y="142"/>
                </a:cubicBezTo>
                <a:cubicBezTo>
                  <a:pt x="77" y="137"/>
                  <a:pt x="57" y="142"/>
                  <a:pt x="40" y="134"/>
                </a:cubicBezTo>
                <a:cubicBezTo>
                  <a:pt x="31" y="130"/>
                  <a:pt x="15" y="114"/>
                  <a:pt x="24" y="110"/>
                </a:cubicBezTo>
                <a:cubicBezTo>
                  <a:pt x="35" y="105"/>
                  <a:pt x="45" y="121"/>
                  <a:pt x="56" y="12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auto">
          <a:xfrm>
            <a:off x="7451725" y="1774825"/>
            <a:ext cx="1143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3" name="Freeform 9"/>
          <p:cNvSpPr>
            <a:spLocks/>
          </p:cNvSpPr>
          <p:nvPr/>
        </p:nvSpPr>
        <p:spPr bwMode="auto">
          <a:xfrm rot="-961064">
            <a:off x="8027988" y="2133600"/>
            <a:ext cx="219075" cy="720725"/>
          </a:xfrm>
          <a:custGeom>
            <a:avLst/>
            <a:gdLst>
              <a:gd name="T0" fmla="*/ 2147483647 w 196"/>
              <a:gd name="T1" fmla="*/ 0 h 680"/>
              <a:gd name="T2" fmla="*/ 2147483647 w 196"/>
              <a:gd name="T3" fmla="*/ 2147483647 h 680"/>
              <a:gd name="T4" fmla="*/ 2147483647 w 196"/>
              <a:gd name="T5" fmla="*/ 2147483647 h 680"/>
              <a:gd name="T6" fmla="*/ 2147483647 w 196"/>
              <a:gd name="T7" fmla="*/ 2147483647 h 680"/>
              <a:gd name="T8" fmla="*/ 2147483647 w 196"/>
              <a:gd name="T9" fmla="*/ 2147483647 h 680"/>
              <a:gd name="T10" fmla="*/ 2147483647 w 196"/>
              <a:gd name="T11" fmla="*/ 2147483647 h 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"/>
              <a:gd name="T19" fmla="*/ 0 h 680"/>
              <a:gd name="T20" fmla="*/ 196 w 196"/>
              <a:gd name="T21" fmla="*/ 680 h 6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" h="680">
                <a:moveTo>
                  <a:pt x="15" y="0"/>
                </a:moveTo>
                <a:cubicBezTo>
                  <a:pt x="37" y="128"/>
                  <a:pt x="60" y="257"/>
                  <a:pt x="60" y="363"/>
                </a:cubicBezTo>
                <a:cubicBezTo>
                  <a:pt x="60" y="469"/>
                  <a:pt x="0" y="590"/>
                  <a:pt x="15" y="635"/>
                </a:cubicBezTo>
                <a:cubicBezTo>
                  <a:pt x="30" y="680"/>
                  <a:pt x="128" y="673"/>
                  <a:pt x="151" y="635"/>
                </a:cubicBezTo>
                <a:cubicBezTo>
                  <a:pt x="174" y="597"/>
                  <a:pt x="144" y="506"/>
                  <a:pt x="151" y="408"/>
                </a:cubicBezTo>
                <a:cubicBezTo>
                  <a:pt x="158" y="310"/>
                  <a:pt x="188" y="105"/>
                  <a:pt x="196" y="4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4" name="Freeform 74"/>
          <p:cNvSpPr>
            <a:spLocks/>
          </p:cNvSpPr>
          <p:nvPr/>
        </p:nvSpPr>
        <p:spPr bwMode="auto">
          <a:xfrm rot="-371205">
            <a:off x="8675688" y="2060575"/>
            <a:ext cx="360362" cy="792163"/>
          </a:xfrm>
          <a:custGeom>
            <a:avLst/>
            <a:gdLst>
              <a:gd name="T0" fmla="*/ 61 w 250"/>
              <a:gd name="T1" fmla="*/ 0 h 477"/>
              <a:gd name="T2" fmla="*/ 15 w 250"/>
              <a:gd name="T3" fmla="*/ 46 h 477"/>
              <a:gd name="T4" fmla="*/ 15 w 250"/>
              <a:gd name="T5" fmla="*/ 136 h 477"/>
              <a:gd name="T6" fmla="*/ 106 w 250"/>
              <a:gd name="T7" fmla="*/ 227 h 477"/>
              <a:gd name="T8" fmla="*/ 61 w 250"/>
              <a:gd name="T9" fmla="*/ 318 h 477"/>
              <a:gd name="T10" fmla="*/ 15 w 250"/>
              <a:gd name="T11" fmla="*/ 408 h 477"/>
              <a:gd name="T12" fmla="*/ 106 w 250"/>
              <a:gd name="T13" fmla="*/ 454 h 477"/>
              <a:gd name="T14" fmla="*/ 197 w 250"/>
              <a:gd name="T15" fmla="*/ 272 h 477"/>
              <a:gd name="T16" fmla="*/ 242 w 250"/>
              <a:gd name="T17" fmla="*/ 182 h 477"/>
              <a:gd name="T18" fmla="*/ 242 w 250"/>
              <a:gd name="T19" fmla="*/ 46 h 4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"/>
              <a:gd name="T31" fmla="*/ 0 h 477"/>
              <a:gd name="T32" fmla="*/ 250 w 250"/>
              <a:gd name="T33" fmla="*/ 477 h 4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" h="477">
                <a:moveTo>
                  <a:pt x="61" y="0"/>
                </a:moveTo>
                <a:cubicBezTo>
                  <a:pt x="42" y="11"/>
                  <a:pt x="23" y="23"/>
                  <a:pt x="15" y="46"/>
                </a:cubicBezTo>
                <a:cubicBezTo>
                  <a:pt x="7" y="69"/>
                  <a:pt x="0" y="106"/>
                  <a:pt x="15" y="136"/>
                </a:cubicBezTo>
                <a:cubicBezTo>
                  <a:pt x="30" y="166"/>
                  <a:pt x="98" y="197"/>
                  <a:pt x="106" y="227"/>
                </a:cubicBezTo>
                <a:cubicBezTo>
                  <a:pt x="114" y="257"/>
                  <a:pt x="76" y="288"/>
                  <a:pt x="61" y="318"/>
                </a:cubicBezTo>
                <a:cubicBezTo>
                  <a:pt x="46" y="348"/>
                  <a:pt x="8" y="385"/>
                  <a:pt x="15" y="408"/>
                </a:cubicBezTo>
                <a:cubicBezTo>
                  <a:pt x="22" y="431"/>
                  <a:pt x="76" y="477"/>
                  <a:pt x="106" y="454"/>
                </a:cubicBezTo>
                <a:cubicBezTo>
                  <a:pt x="136" y="431"/>
                  <a:pt x="174" y="317"/>
                  <a:pt x="197" y="272"/>
                </a:cubicBezTo>
                <a:cubicBezTo>
                  <a:pt x="220" y="227"/>
                  <a:pt x="234" y="220"/>
                  <a:pt x="242" y="182"/>
                </a:cubicBezTo>
                <a:cubicBezTo>
                  <a:pt x="250" y="144"/>
                  <a:pt x="242" y="69"/>
                  <a:pt x="242" y="46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5" name="Freeform 75"/>
          <p:cNvSpPr>
            <a:spLocks/>
          </p:cNvSpPr>
          <p:nvPr/>
        </p:nvSpPr>
        <p:spPr bwMode="auto">
          <a:xfrm rot="-2909854">
            <a:off x="6053138" y="1731962"/>
            <a:ext cx="279400" cy="504825"/>
          </a:xfrm>
          <a:custGeom>
            <a:avLst/>
            <a:gdLst>
              <a:gd name="T0" fmla="*/ 143 w 280"/>
              <a:gd name="T1" fmla="*/ 0 h 651"/>
              <a:gd name="T2" fmla="*/ 98 w 280"/>
              <a:gd name="T3" fmla="*/ 272 h 651"/>
              <a:gd name="T4" fmla="*/ 98 w 280"/>
              <a:gd name="T5" fmla="*/ 544 h 651"/>
              <a:gd name="T6" fmla="*/ 98 w 280"/>
              <a:gd name="T7" fmla="*/ 590 h 651"/>
              <a:gd name="T8" fmla="*/ 7 w 280"/>
              <a:gd name="T9" fmla="*/ 590 h 651"/>
              <a:gd name="T10" fmla="*/ 53 w 280"/>
              <a:gd name="T11" fmla="*/ 635 h 651"/>
              <a:gd name="T12" fmla="*/ 234 w 280"/>
              <a:gd name="T13" fmla="*/ 635 h 651"/>
              <a:gd name="T14" fmla="*/ 189 w 280"/>
              <a:gd name="T15" fmla="*/ 590 h 651"/>
              <a:gd name="T16" fmla="*/ 189 w 280"/>
              <a:gd name="T17" fmla="*/ 272 h 651"/>
              <a:gd name="T18" fmla="*/ 234 w 280"/>
              <a:gd name="T19" fmla="*/ 136 h 651"/>
              <a:gd name="T20" fmla="*/ 280 w 280"/>
              <a:gd name="T21" fmla="*/ 0 h 6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0"/>
              <a:gd name="T34" fmla="*/ 0 h 651"/>
              <a:gd name="T35" fmla="*/ 280 w 280"/>
              <a:gd name="T36" fmla="*/ 651 h 6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0" h="651">
                <a:moveTo>
                  <a:pt x="143" y="0"/>
                </a:moveTo>
                <a:cubicBezTo>
                  <a:pt x="124" y="90"/>
                  <a:pt x="106" y="181"/>
                  <a:pt x="98" y="272"/>
                </a:cubicBezTo>
                <a:cubicBezTo>
                  <a:pt x="90" y="363"/>
                  <a:pt x="98" y="491"/>
                  <a:pt x="98" y="544"/>
                </a:cubicBezTo>
                <a:cubicBezTo>
                  <a:pt x="98" y="597"/>
                  <a:pt x="113" y="582"/>
                  <a:pt x="98" y="590"/>
                </a:cubicBezTo>
                <a:cubicBezTo>
                  <a:pt x="83" y="598"/>
                  <a:pt x="14" y="583"/>
                  <a:pt x="7" y="590"/>
                </a:cubicBezTo>
                <a:cubicBezTo>
                  <a:pt x="0" y="597"/>
                  <a:pt x="15" y="628"/>
                  <a:pt x="53" y="635"/>
                </a:cubicBezTo>
                <a:cubicBezTo>
                  <a:pt x="91" y="642"/>
                  <a:pt x="211" y="642"/>
                  <a:pt x="234" y="635"/>
                </a:cubicBezTo>
                <a:cubicBezTo>
                  <a:pt x="257" y="628"/>
                  <a:pt x="197" y="651"/>
                  <a:pt x="189" y="590"/>
                </a:cubicBezTo>
                <a:cubicBezTo>
                  <a:pt x="181" y="529"/>
                  <a:pt x="181" y="348"/>
                  <a:pt x="189" y="272"/>
                </a:cubicBezTo>
                <a:cubicBezTo>
                  <a:pt x="197" y="196"/>
                  <a:pt x="219" y="181"/>
                  <a:pt x="234" y="136"/>
                </a:cubicBezTo>
                <a:cubicBezTo>
                  <a:pt x="249" y="91"/>
                  <a:pt x="272" y="23"/>
                  <a:pt x="280" y="0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6" name="Freeform 76"/>
          <p:cNvSpPr>
            <a:spLocks/>
          </p:cNvSpPr>
          <p:nvPr/>
        </p:nvSpPr>
        <p:spPr bwMode="auto">
          <a:xfrm rot="-2048287">
            <a:off x="5940425" y="1844675"/>
            <a:ext cx="287338" cy="504825"/>
          </a:xfrm>
          <a:custGeom>
            <a:avLst/>
            <a:gdLst>
              <a:gd name="T0" fmla="*/ 143 w 280"/>
              <a:gd name="T1" fmla="*/ 0 h 651"/>
              <a:gd name="T2" fmla="*/ 98 w 280"/>
              <a:gd name="T3" fmla="*/ 272 h 651"/>
              <a:gd name="T4" fmla="*/ 98 w 280"/>
              <a:gd name="T5" fmla="*/ 544 h 651"/>
              <a:gd name="T6" fmla="*/ 98 w 280"/>
              <a:gd name="T7" fmla="*/ 590 h 651"/>
              <a:gd name="T8" fmla="*/ 7 w 280"/>
              <a:gd name="T9" fmla="*/ 590 h 651"/>
              <a:gd name="T10" fmla="*/ 53 w 280"/>
              <a:gd name="T11" fmla="*/ 635 h 651"/>
              <a:gd name="T12" fmla="*/ 234 w 280"/>
              <a:gd name="T13" fmla="*/ 635 h 651"/>
              <a:gd name="T14" fmla="*/ 189 w 280"/>
              <a:gd name="T15" fmla="*/ 590 h 651"/>
              <a:gd name="T16" fmla="*/ 189 w 280"/>
              <a:gd name="T17" fmla="*/ 272 h 651"/>
              <a:gd name="T18" fmla="*/ 234 w 280"/>
              <a:gd name="T19" fmla="*/ 136 h 651"/>
              <a:gd name="T20" fmla="*/ 280 w 280"/>
              <a:gd name="T21" fmla="*/ 0 h 6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0"/>
              <a:gd name="T34" fmla="*/ 0 h 651"/>
              <a:gd name="T35" fmla="*/ 280 w 280"/>
              <a:gd name="T36" fmla="*/ 651 h 6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0" h="651">
                <a:moveTo>
                  <a:pt x="143" y="0"/>
                </a:moveTo>
                <a:cubicBezTo>
                  <a:pt x="124" y="90"/>
                  <a:pt x="106" y="181"/>
                  <a:pt x="98" y="272"/>
                </a:cubicBezTo>
                <a:cubicBezTo>
                  <a:pt x="90" y="363"/>
                  <a:pt x="98" y="491"/>
                  <a:pt x="98" y="544"/>
                </a:cubicBezTo>
                <a:cubicBezTo>
                  <a:pt x="98" y="597"/>
                  <a:pt x="113" y="582"/>
                  <a:pt x="98" y="590"/>
                </a:cubicBezTo>
                <a:cubicBezTo>
                  <a:pt x="83" y="598"/>
                  <a:pt x="14" y="583"/>
                  <a:pt x="7" y="590"/>
                </a:cubicBezTo>
                <a:cubicBezTo>
                  <a:pt x="0" y="597"/>
                  <a:pt x="15" y="628"/>
                  <a:pt x="53" y="635"/>
                </a:cubicBezTo>
                <a:cubicBezTo>
                  <a:pt x="91" y="642"/>
                  <a:pt x="211" y="642"/>
                  <a:pt x="234" y="635"/>
                </a:cubicBezTo>
                <a:cubicBezTo>
                  <a:pt x="257" y="628"/>
                  <a:pt x="197" y="651"/>
                  <a:pt x="189" y="590"/>
                </a:cubicBezTo>
                <a:cubicBezTo>
                  <a:pt x="181" y="529"/>
                  <a:pt x="181" y="348"/>
                  <a:pt x="189" y="272"/>
                </a:cubicBezTo>
                <a:cubicBezTo>
                  <a:pt x="197" y="196"/>
                  <a:pt x="219" y="181"/>
                  <a:pt x="234" y="136"/>
                </a:cubicBezTo>
                <a:cubicBezTo>
                  <a:pt x="249" y="91"/>
                  <a:pt x="272" y="23"/>
                  <a:pt x="280" y="0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7" name="Oval 77"/>
          <p:cNvSpPr>
            <a:spLocks noChangeArrowheads="1"/>
          </p:cNvSpPr>
          <p:nvPr/>
        </p:nvSpPr>
        <p:spPr bwMode="auto">
          <a:xfrm>
            <a:off x="2700338" y="836613"/>
            <a:ext cx="2016125" cy="1222375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2700338" y="1484313"/>
            <a:ext cx="2016125" cy="12954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9" name="AutoShape 79"/>
          <p:cNvSpPr>
            <a:spLocks noChangeArrowheads="1"/>
          </p:cNvSpPr>
          <p:nvPr/>
        </p:nvSpPr>
        <p:spPr bwMode="auto">
          <a:xfrm rot="10800000">
            <a:off x="3924300" y="1700213"/>
            <a:ext cx="720725" cy="1060450"/>
          </a:xfrm>
          <a:custGeom>
            <a:avLst/>
            <a:gdLst>
              <a:gd name="T0" fmla="*/ 672210 w 21600"/>
              <a:gd name="T1" fmla="*/ 530225 h 21600"/>
              <a:gd name="T2" fmla="*/ 360363 w 21600"/>
              <a:gd name="T3" fmla="*/ 1060450 h 21600"/>
              <a:gd name="T4" fmla="*/ 48515 w 21600"/>
              <a:gd name="T5" fmla="*/ 530225 h 21600"/>
              <a:gd name="T6" fmla="*/ 3603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54 w 21600"/>
              <a:gd name="T13" fmla="*/ 3254 h 21600"/>
              <a:gd name="T14" fmla="*/ 18346 w 21600"/>
              <a:gd name="T15" fmla="*/ 183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08" y="21600"/>
                </a:lnTo>
                <a:lnTo>
                  <a:pt x="1869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36 -0.00208 C -0.08976 -0.00069 -0.08767 -0.00185 -0.09063 -0.00046 C -0.09826 -0.00069 -0.09826 -0.00046 -0.09271 -0.00185 C -0.09236 -0.00208 -0.09097 -0.00231 -0.09097 -0.00208 C -0.09236 -0.00278 -0.09323 -0.00231 -0.0941 -0.00278 C -0.09445 -0.00301 -0.09358 -0.0037 -0.09358 -0.00393 C -0.09236 -0.00463 -0.09063 -0.00532 -0.08889 -0.00555 C -0.08594 -0.00694 -0.08333 -0.00764 -0.07986 -0.00856 C -0.07865 -0.00879 -0.07552 -0.00995 -0.07552 -0.00949 C -0.07344 -0.01157 -0.06997 -0.0125 -0.06736 -0.01389 C -0.06406 -0.01551 -0.06146 -0.01736 -0.05885 -0.01967 C -0.05799 -0.02037 -0.05625 -0.0206 -0.05504 -0.02129 C -0.05417 -0.02153 -0.05191 -0.02361 -0.0507 -0.02407 C -0.04983 -0.02569 -0.04774 -0.02639 -0.04549 -0.02754 C -0.0434 -0.02847 -0.04167 -0.02963 -0.03958 -0.03078 C -0.03906 -0.03102 -0.03785 -0.03125 -0.0382 -0.03171 C -0.03872 -0.03194 -0.03958 -0.03102 -0.03993 -0.03102 C -0.04201 -0.03078 -0.04462 -0.03125 -0.04688 -0.03125 C -0.04601 -0.03287 -0.04514 -0.03264 -0.04288 -0.03287 C -0.04254 -0.0324 -0.04201 -0.03171 -0.04167 -0.03102 C -0.04115 -0.03032 -0.0408 -0.03194 -0.04045 -0.0324 C -0.03993 -0.03287 -0.0382 -0.03449 -0.0382 -0.03426 C -0.03785 -0.03611 -0.03698 -0.0375 -0.03559 -0.03912 C -0.03472 -0.05139 -0.03559 -0.06643 -0.03264 -0.0787 C -0.03229 -0.07847 -0.03229 -0.07824 -0.03177 -0.07778 C -0.03056 -0.07708 -0.02708 -0.07615 -0.0283 -0.07662 C -0.02917 -0.07662 -0.02969 -0.07662 -0.03056 -0.07685 C -0.03177 -0.07685 -0.03385 -0.07754 -0.03385 -0.07708 C -0.02917 -0.07847 -0.03385 -0.07615 -0.03438 -0.07592 C -0.01754 -0.06875 0.02621 -0.075 0.05243 -0.0743 C 0.05278 -0.07338 0.0533 -0.07176 0.05417 -0.0706 C 0.05451 -0.07037 0.05503 -0.07014 0.0559 -0.06967 C 0.05625 -0.06944 0.05712 -0.06875 0.05677 -0.06898 C 0.05625 -0.06967 0.05538 -0.07037 0.05451 -0.07106 C 0.05417 -0.07176 0.05365 -0.07222 0.05365 -0.07199 C 0.0533 -0.07268 0.05278 -0.07291 0.05278 -0.07338 C 0.0533 -0.07361 0.05417 -0.0743 0.05451 -0.07384 C 0.05503 -0.07384 0.05451 -0.07338 0.05417 -0.07291 C 0.05365 -0.07268 0.0533 -0.07222 0.05278 -0.07199 C 0.05451 -0.06852 0.05243 -0.07129 0.06406 -0.07037 C 0.06493 -0.07037 0.06319 -0.07014 0.06233 -0.07014 C 0.06059 -0.06967 0.05833 -0.06967 0.05625 -0.06967 C 0.05017 -0.06875 0.04427 -0.06713 0.03871 -0.06574 C 0.03385 -0.06481 0.03819 -0.06551 0.03524 -0.06458 C 0.03472 -0.06412 0.03229 -0.06389 0.03177 -0.06342 C 0.0283 -0.06227 0.02413 -0.06088 0.02014 -0.06065 C 0.01667 -0.05926 0.01285 -0.05903 0.00937 -0.0581 C 0.00555 -0.05671 0.00174 -0.05532 -0.0026 -0.0544 C -0.00556 -0.0537 -0.00729 -0.05347 -0.00938 -0.05254 C -0.01076 -0.05208 -0.01372 -0.05115 -0.01372 -0.05092 C -0.01597 -0.04977 -0.02014 -0.04977 -0.02326 -0.0493 C -0.02483 -0.04791 -0.02622 -0.04791 -0.0283 -0.04768 C -0.03056 -0.04653 -0.03299 -0.04629 -0.03559 -0.0456 C -0.0382 -0.04444 -0.03993 -0.04328 -0.04288 -0.04282 C -0.04514 -0.04166 -0.04722 -0.0412 -0.04931 -0.04004 C -0.04983 -0.04004 -0.05104 -0.03935 -0.05104 -0.03981 C -0.05104 -0.04051 -0.04861 -0.04074 -0.04688 -0.04074 C -0.04722 -0.0412 -0.04861 -0.04166 -0.04861 -0.0412 C -0.04809 -0.04051 -0.04375 -0.0375 -0.04688 -0.03981 C -0.04722 -0.04004 -0.04774 -0.04051 -0.04861 -0.04074 C -0.04861 -0.0412 -0.04896 -0.04143 -0.04931 -0.04166 C -0.04983 -0.04051 -0.04983 -0.03935 -0.04983 -0.03842 C -0.0507 -0.03657 -0.05451 -0.03588 -0.05625 -0.03449 C -0.06094 -0.03078 -0.06493 -0.02477 -0.07135 -0.02199 C -0.0717 -0.02083 -0.07431 -0.01921 -0.07604 -0.01828 C -0.07813 -0.01666 -0.08038 -0.01551 -0.08247 -0.01342 C -0.08368 -0.01018 -0.08889 -0.00787 -0.09184 -0.00509 C -0.09445 -0.00231 -0.09149 -0.00532 -0.0941 -0.00231 C -0.09445 -0.00208 -0.09497 -0.00185 -0.09497 -0.00139 C -0.09531 -0.00115 -0.09583 -0.00046 -0.09583 -2.59259E-6 " pathEditMode="relative" rAng="0" ptsTypes="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209 C 0.00208 -0.00602 0.00191 -0.0125 -0.00052 -0.00463 C -0.00018 -0.00348 0.00034 -0.00209 0.00052 -0.00093 C 0.00086 0.00092 0.00052 0.0037 0.00173 0.00439 C 0.0026 0.00532 0.00208 0.00185 0.0026 0.00046 C 0.00434 -0.00278 0.00746 -0.00672 0.00989 -0.00996 C 0.01041 -0.01065 0.00868 -0.00787 0.00764 -0.00718 C 0.00521 -0.0044 0.00486 -0.00463 0.00173 -0.00348 C 0.00104 -0.00371 -0.004 -0.00996 -0.00365 -0.00996 C -0.00174 -0.00996 -0.00104 -0.00695 0.00052 -0.00602 C 0.00295 -0.00463 0.00833 -0.00278 0.01111 -0.00209 C 0.00434 0.00347 0.00034 0.01319 -0.00677 0.01875 C -0.01059 0.02569 -0.01545 0.03356 -0.02049 0.03958 C -0.02327 0.05069 -0.03229 0.05625 -0.03716 0.06551 C -0.04115 0.07268 -0.04549 0.07847 -0.04983 0.08495 C -0.05521 0.09375 -0.05886 0.10347 -0.06667 0.10972 C -0.06771 0.10902 -0.06893 0.10902 -0.06979 0.10833 C -0.07066 0.1074 -0.07309 0.10393 -0.0717 0.10439 C -0.06927 0.10509 -0.06754 0.10787 -0.06545 0.10972 C -0.06337 0.11157 -0.05782 0.11643 -0.06025 0.1162 C -0.06493 0.11551 -0.06927 0.11551 -0.07379 0.11481 C -0.07032 0.11018 -0.06632 0.10509 -0.06129 0.10324 C -0.06025 0.10231 -0.0592 0.09976 -0.05816 0.10069 C -0.05712 0.10115 -0.05851 0.10324 -0.0592 0.10439 C -0.06094 0.1081 -0.06337 0.11088 -0.06667 0.11226 C -0.06841 0.10763 -0.06997 0.10393 -0.07292 0.10069 C -0.07327 0.0993 -0.07483 0.09676 -0.07379 0.09676 C -0.07275 0.09676 -0.07275 0.09953 -0.0717 0.10069 C -0.06806 0.10532 -0.06233 0.10926 -0.05712 0.11088 C -0.04549 0.12037 -0.03091 0.11134 -0.01823 0.11088 C 0.00694 0.11018 0.03194 0.11018 0.05711 0.10972 C 0.05659 0.10833 0.05434 0.10069 0.05191 0.10069 C 0.05069 0.10069 0.0533 0.10347 0.05416 0.10439 C 0.05486 0.10532 0.05607 0.10625 0.05711 0.10717 C 0.06041 0.10949 0.06389 0.11203 0.06771 0.11342 C 0.06215 0.12083 0.06146 0.11851 0.05191 0.11736 C 0.0526 0.11481 0.0533 0.11226 0.05416 0.10972 C 0.05451 0.1081 0.05625 0.10578 0.05625 0.10601 C 0.05468 0.10833 0.05295 0.11064 0.05191 0.11342 C 0.05121 0.11458 0.04982 0.11666 0.05104 0.11736 C 0.05208 0.11828 0.05364 0.11666 0.05503 0.1162 C 0.06111 0.11226 0.06423 0.11226 0.071 0.11342 C 0.06597 0.11041 0.06215 0.10509 0.05711 0.10324 C 0.05225 0.09375 0.05468 0.09745 0.04982 0.09166 C 0.04705 0.08055 0.05104 0.09398 0.04652 0.08495 C 0.04305 0.07754 0.04878 0.08426 0.04357 0.07708 C 0.04166 0.07453 0.03871 0.07245 0.03698 0.06944 C 0.03229 0.06018 0.03507 0.06319 0.02986 0.05902 C 0.02691 0.05185 0.02343 0.04513 0.02048 0.03842 C 0.01944 0.03657 0.01562 0.02939 0.01423 0.02662 C 0.01354 0.02523 0.01198 0.02268 0.01198 0.02291 C 0.01076 0.01388 0.01493 -0.00209 0.00677 -0.00209 Z " pathEditMode="relative" rAng="0" ptsTypes="ffffffffffffffffffffffffffffffffffffffffffffffffffff">
                                      <p:cBhvr>
                                        <p:cTn id="8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8 0.01482 C 0.0573 0.01806 0.05712 0.02153 0.05799 0.02431 C 0.05903 0.02778 0.0625 0.03334 0.0625 0.03357 C 0.06303 0.03612 0.06372 0.04375 0.06372 0.04121 C 0.06372 0.03704 0.0632 0.03311 0.0625 0.02894 C 0.06181 0.02315 0.06181 0.02454 0.05799 0.0213 C 0.05747 0.01968 0.05799 0.0169 0.05678 0.01667 C 0.05382 0.01551 0.04636 0.03195 0.04636 0.03218 C 0.04549 0.0338 0.04948 0.02987 0.05087 0.02894 C 0.05243 0.02825 0.05417 0.02801 0.05573 0.02732 C 0.05938 0.02385 0.06198 0.02084 0.06615 0.01829 C 0.06684 0.01713 0.06875 0.01343 0.06841 0.01482 C 0.06719 0.01829 0.06615 0.02223 0.06372 0.02431 C 0.0625 0.02524 0.06146 0.02639 0.06025 0.02732 C 0.05278 0.02246 0.04879 0.01343 0.04289 0.00579 C 0.04184 0.00463 0.03959 0.00232 0.04063 0.00116 C 0.0415 -4.81481E-6 0.04306 0.00301 0.0441 0.00417 C 0.04896 0.0095 0.04323 0.00649 0.05087 0.0088 C 0.05556 0.01482 0.06112 0.01389 0.06737 0.01482 C 0.06598 0.01991 0.06667 0.02014 0.0625 0.02269 C 0.06042 0.02385 0.05573 0.0257 0.05573 0.02593 C 0.0533 0.02477 0.03559 0.01829 0.05903 0.01829 C 0.10851 0.0176 0.15799 0.01713 0.20747 0.01667 C 0.20782 0.01482 0.20851 0.01343 0.20851 0.01181 C 0.20851 -0.00046 0.20313 0.0125 0.19688 0.01482 C 0.19098 0.02686 0.1915 0.00741 0.19115 0.00278 C 0.18612 0.01621 0.18837 0.02408 0.19011 0.03982 C 0.19375 0.03473 0.19671 0.02917 0.20035 0.02431 C 0.20261 0.02153 0.20539 0.01945 0.20747 0.01667 C 0.20539 0.02477 0.20695 0.01991 0.20157 0.03033 C 0.20087 0.03195 0.19809 0.03519 0.19809 0.03334 C 0.19809 0.02987 0.20209 0.02825 0.204 0.0257 C 0.20591 0.0176 0.20764 0.00926 0.20973 0.00116 C 0.21007 -0.01134 0.21094 -0.05162 0.21198 -0.06643 C 0.21285 -0.07685 0.21615 -0.08726 0.21789 -0.09745 C 0.22118 -0.11782 0.22553 -0.13726 0.22952 -0.1574 C 0.22587 -0.18912 0.22952 -0.18078 0.2224 -0.16805 C 0.22101 -0.16203 0.21875 -0.15879 0.21563 -0.15439 C 0.21789 -0.16412 0.22848 -0.16805 0.23507 -0.17129 C 0.22535 -0.18032 0.24028 -0.16782 0.21441 -0.17592 C 0.2132 -0.17615 0.21563 -0.17824 0.21667 -0.17916 C 0.21771 -0.17986 0.21893 -0.18009 0.22014 -0.18055 C 0.22691 -0.1824 0.23299 -0.18263 0.23993 -0.18356 C 0.24115 -0.18425 0.24462 -0.18518 0.24341 -0.18518 C 0.2375 -0.18518 0.22032 -0.18518 0.22587 -0.18356 C 0.2349 -0.18101 0.24445 -0.18263 0.25382 -0.18217 C 0.24063 -0.17754 0.26164 -0.17754 0.26303 -0.17754 C 0.2691 -0.17453 0.2724 -0.17268 0.27917 -0.17129 C 0.28803 -0.16736 0.2974 -0.16435 0.30591 -0.15902 C 0.3132 -0.15439 0.3198 -0.15 0.32796 -0.14814 C 0.33959 -0.14212 0.35243 -0.13912 0.36493 -0.1375 C 0.3882 -0.12939 0.38125 -0.13425 0.42639 -0.13287 C 0.42483 -0.1324 0.42309 -0.13217 0.42171 -0.13125 C 0.42032 -0.13055 0.41962 -0.12847 0.41823 -0.128 C 0.41493 -0.12685 0.41129 -0.12708 0.40782 -0.12662 C 0.41112 -0.12361 0.41424 -0.12175 0.41823 -0.1206 C 0.42014 -0.1199 0.42205 -0.11944 0.42396 -0.11898 C 0.42518 -0.11851 0.42882 -0.11736 0.42761 -0.11736 C 0.42379 -0.11736 0.4198 -0.11828 0.41598 -0.11898 C 0.41198 -0.12291 0.40903 -0.12754 0.40434 -0.12962 C 0.41233 -0.13333 0.42448 -0.12199 0.43316 -0.12199 C 0.43438 -0.12199 0.43091 -0.12291 0.42987 -0.12361 C 0.42813 -0.12453 0.42674 -0.12615 0.42518 -0.12662 C 0.42275 -0.12754 0.42049 -0.12777 0.41823 -0.128 C 0.4099 -0.13194 0.40122 -0.13541 0.39271 -0.13888 C 0.40521 -0.14305 0.41841 -0.13657 0.43091 -0.13449 C 0.43386 -0.12314 0.43056 -0.13634 0.43316 -0.11435 C 0.43473 -0.10092 0.43803 -0.0875 0.44028 -0.0743 C 0.44271 -0.06041 0.44462 -0.04629 0.44827 -0.03287 C 0.44931 -0.02569 0.45053 -0.01967 0.45191 -0.01273 C 0.45487 0.02315 0.47518 0.08704 0.44254 0.09352 C 0.44671 0.09908 0.44462 0.09792 0.44948 0.09954 C 0.45105 0.10024 0.45556 0.10209 0.45417 0.10116 C 0.44966 0.09862 0.44601 0.09792 0.4415 0.09653 C 0.43924 0.09468 0.43681 0.0926 0.43438 0.09051 C 0.43316 0.08959 0.43091 0.0875 0.43091 0.08774 C 0.43143 0.08588 0.43091 0.08311 0.43212 0.08288 C 0.43351 0.08241 0.43455 0.08473 0.43559 0.08588 C 0.4415 0.09121 0.4448 0.09977 0.45191 0.10278 C 0.45243 0.10348 0.45643 0.10973 0.45764 0.10903 C 0.45868 0.10811 0.45712 0.10556 0.45643 0.1044 C 0.45452 0.10093 0.45105 0.09908 0.44948 0.09514 C 0.44601 0.08635 0.44809 0.09098 0.44375 0.08125 C 0.44306 0.07732 0.44202 0.06343 0.43907 0.075 C 0.43993 0.0838 0.4415 0.09098 0.43907 0.09954 C 0.43629 0.10973 0.4198 0.11181 0.41372 0.11204 C 0.38855 0.11297 0.3632 0.11297 0.33837 0.11343 C 0.3132 0.11945 0.31164 0.12038 0.26875 0.11343 C 0.26858 0.11343 0.26303 0.10186 0.26181 0.09954 C 0.26112 0.09815 0.25955 0.09514 0.25955 0.09538 C 0.25591 0.09977 0.25521 0.10602 0.25382 0.11204 C 0.254 0.11413 0.25365 0.1169 0.25487 0.11806 C 0.25539 0.11875 0.26389 0.11274 0.26546 0.11204 C 0.26615 0.11042 0.26632 0.10741 0.26771 0.10741 C 0.26893 0.10741 0.26893 0.11042 0.26875 0.11204 C 0.26841 0.11436 0.26737 0.11621 0.2665 0.11806 C 0.26563 0.11968 0.26546 0.12292 0.26424 0.12292 C 0.26303 0.12292 0.26493 0.11968 0.26546 0.11806 C 0.26563 0.11644 0.2665 0.11343 0.2665 0.11366 C 0.26181 0.11297 0.25712 0.1132 0.25261 0.11204 C 0.25122 0.11158 0.25018 0.10973 0.24896 0.10903 C 0.24532 0.10672 0.24132 0.10463 0.2375 0.10278 C 0.2283 0.09769 0.21893 0.09283 0.20973 0.0875 C 0.19011 0.07639 0.16841 0.07408 0.14827 0.06598 C 0.14254 0.06343 0.13664 0.06065 0.13091 0.05811 C 0.12743 0.05348 0.125 0.05417 0.12049 0.05186 C 0.11893 0.05116 0.11737 0.05 0.11598 0.04885 C 0.11476 0.04792 0.11355 0.04653 0.11233 0.04584 C 0.10886 0.04375 0.09896 0.0382 0.09497 0.03658 C 0.08993 0.03172 0.08021 0.02663 0.07414 0.02431 C 0.06962 0.02014 0.06407 0.01667 0.05903 0.01343 C 0.05799 0.01297 0.05678 0.01135 0.05573 0.01181 C 0.05487 0.01227 0.05643 0.01389 0.05678 0.01482 Z " pathEditMode="relative" rAng="0" ptsTypes="fffffffffffffffffffffffffffffffffffffffffffffffffffffffffffffffffffffffffffffffffffffffffffffffffffffffffffffffff">
                                      <p:cBhvr>
                                        <p:cTn id="10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96296E-6 C -0.00312 -0.01227 -0.0052 -0.01157 0.00139 -0.0088 C 0.00278 -0.00301 0.00799 0.00718 0.00799 0.00718 C 0.00746 0.00185 0.00817 -0.00394 0.0066 -0.0088 C 0.00608 -0.01042 0.00487 -0.00648 0.004 -0.00509 C -0.0026 0.00602 0.00521 -0.00532 -0.00121 0.0037 C 0.00157 -0.00833 -0.0019 0.00532 0.00261 -0.00694 C 0.0033 -0.00857 0.004 -0.01412 0.004 -0.01227 C 0.004 -0.00648 0.00174 -0.00046 -0.00121 0.0037 C -0.00433 -0.0081 -0.00503 -0.02107 -0.00781 -0.03333 C -0.00746 -0.03681 -0.0092 -0.04375 -0.00659 -0.04375 C -0.00399 -0.04375 -0.00572 -0.03681 -0.0052 -0.03333 C -0.00486 -0.03102 -0.00399 -0.0287 -0.00399 -0.02616 C -0.00399 -0.02431 -0.00451 -0.02986 -0.0052 -0.03148 C -0.00729 -0.03565 -0.01024 -0.03773 -0.01319 -0.04028 C -0.01406 -0.04213 -0.01475 -0.04398 -0.01579 -0.0456 C -0.01701 -0.04745 -0.02117 -0.04954 -0.01961 -0.05069 C -0.01683 -0.05255 -0.01354 -0.04954 -0.01041 -0.04907 C 0.0073 -0.0463 0.01389 -0.0463 -0.02239 -0.04907 C -0.01718 -0.05579 -0.01545 -0.0544 -0.00781 -0.05255 C -0.00746 -0.05023 -0.00798 -0.04699 -0.00659 -0.0456 C -0.00555 -0.04444 -0.00381 -0.0463 -0.0026 -0.04722 C 0.00018 -0.04931 0.00244 -0.05255 0.00539 -0.0544 C 0.00886 -0.05671 0.01233 -0.05903 0.0158 -0.06134 C 0.01754 -0.0625 0.01928 -0.06366 0.02101 -0.06482 C 0.02275 -0.06597 0.02639 -0.06829 0.02639 -0.06829 C 0.03299 -0.07708 0.04185 -0.08241 0.04879 -0.0912 C 0.04532 -0.09259 0.03976 -0.09028 0.0382 -0.09468 C 0.03733 -0.09699 0.0408 -0.09815 0.04219 -0.1 C 0.04844 -0.09699 0.05157 -0.09097 0.05539 -0.08403 C 0.06389 -0.09607 0.04896 -0.07384 0.04879 -0.07361 C 0.05035 -0.08657 0.04862 -0.08264 0.05539 -0.0912 C 0.0566 -0.09051 0.05834 -0.09074 0.05921 -0.08935 C 0.06025 -0.0875 0.06008 -0.08472 0.0606 -0.08241 C 0.06181 -0.07708 0.06372 -0.07199 0.06459 -0.06667 C 0.06598 -0.0588 0.06823 -0.05139 0.0698 -0.04375 C 0.0724 -0.03102 0.07344 -0.01644 0.079 -0.00509 C 0.08073 0.00347 0.08421 0.00718 0.0882 0.01412 C 0.08959 0.01343 0.09133 0.01389 0.09219 0.01227 C 0.09376 0.00926 0.09723 0.00023 0.0948 0.00185 C 0.09306 0.00301 0.09133 0.00417 0.08959 0.00532 C 0.08317 0.01806 0.08646 0.01296 0.08039 0.02106 C 0.08264 0.00787 0.08004 0.01991 0.08421 0.0088 C 0.0849 0.00718 0.0856 0.00185 0.0856 0.0037 C 0.0856 0.00486 0.08334 0.01435 0.08299 0.01597 C 0.08212 0.01412 0.08108 0.0125 0.08039 0.01065 C 0.07969 0.00903 0.07935 0.00718 0.079 0.00532 C 0.07848 0.00301 0.07761 -0.00394 0.07761 -0.00162 C 0.07761 0.00255 0.07848 0.00648 0.079 0.01065 C 0.08195 -0.00093 0.0816 0.01065 0.08299 0.01597 C 0.06233 0.03403 0.03455 0.02199 0.01181 0.01412 C 0.00712 0.00995 0.00504 0.0037 5.27778E-6 2.96296E-6 Z " pathEditMode="relative" ptsTypes="ffffffffffffffffffffffffffffffffffffffffffffffffffff">
                                      <p:cBhvr>
                                        <p:cTn id="12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0087 -0.00116 0.00139 -0.00278 0.00243 -0.00371 C 0.00313 -0.00463 0.01163 -0.00533 0.01111 -0.00556 C 0.00851 -0.00463 0.00538 -0.0044 0.00243 -0.00371 C 0.00625 0.00208 0.00399 -0.00163 0.00816 0.0081 C 0.00885 0.00995 0.01181 0.01458 0.01111 0.01273 C 0.01007 0.00902 0.00816 0.00601 0.0066 0.00231 C 0.00434 -0.00209 0.00417 -0.00764 0.00208 -0.01227 C 0.00451 -0.01968 0.00556 -0.01528 0.00938 -0.01135 C 0.00938 -0.01112 0.00799 0.00185 0.00625 0.00509 C -0.00035 0.01712 0.00486 0.00439 0.00104 0.01412 C 0.00226 0.01412 0.00382 0.01435 0.00451 0.01319 C 0.00573 0.0118 0.00521 0.00972 0.00608 0.00787 C 0.00833 0.00254 0.00972 -0.00093 0.01163 -0.00672 C 0.00955 -0.0169 0.0125 -0.0051 0.00781 -0.01575 C 0.00729 -0.0169 0.00729 -0.01852 0.00694 -0.01991 C 0.00451 -0.02732 -2.77778E-7 -0.03403 -0.00139 -0.0419 C -0.00972 -0.05487 -0.01823 -0.06922 -0.02465 -0.08403 C -0.03021 -0.09028 -0.03542 -0.09769 -0.03715 -0.10672 C -0.04028 -0.11019 -0.04149 -0.11343 -0.0441 -0.1176 C -0.04531 -0.11297 -0.04705 -0.10857 -0.04826 -0.10394 C -0.05503 -0.09399 -0.04427 -0.10186 -0.04288 -0.10325 C -0.04201 -0.10417 -0.04115 -0.10579 -0.04028 -0.10718 C -0.03941 -0.10788 -0.03785 -0.11088 -0.03698 -0.1095 C -0.03646 -0.10764 -0.03854 -0.10695 -0.03958 -0.10556 C -0.0434 -0.09977 -0.04809 -0.09491 -0.05156 -0.08889 C -0.04653 -0.09144 -0.04427 -0.09399 -0.04097 -0.09838 C -0.03455 -0.10348 -0.03403 -0.10903 -0.03698 -0.0926 C -0.03802 -0.06528 -0.03854 -0.03774 -0.03993 -0.01065 C -0.04132 0.01828 -0.0441 0.07685 -0.04375 0.07662 C -0.04392 0.08078 -0.04375 0.08518 -0.04392 0.08935 C -0.04479 0.11018 -0.0474 0.13101 -0.0474 0.15185 C -0.04757 0.15347 -0.04496 0.15023 -0.04392 0.14953 C -0.04028 0.14629 -0.03819 0.14305 -0.03663 0.13773 C -0.03941 0.14212 -0.04253 0.14398 -0.04618 0.14768 C -0.04444 0.14722 -0.03542 0.14259 -0.04358 0.14513 C -0.03108 0.15208 -0.01753 0.17222 -0.00955 0.18611 C -0.00521 0.19328 0.00087 0.19976 0.00451 0.2074 C 0.00851 0.21111 0.01181 0.2155 0.01424 0.22129 C 0.00972 0.22152 0.0026 0.22037 0.00208 0.22523 C 0.00191 0.22662 0.00434 0.22476 0.00538 0.2243 C 0.00677 0.22361 0.00781 0.22291 0.00903 0.22222 C 0.01146 0.21967 0.01372 0.21712 0.01597 0.21458 C 0.01754 0.21319 0.01337 0.21782 0.01233 0.2199 C 0.00972 0.22407 0.01007 0.22523 0.00729 0.22893 C 0.0059 0.23009 0.00382 0.23032 0.00365 0.2324 C 0.00347 0.23379 0.00625 0.23148 0.00712 0.23009 C 0.00903 0.22777 0.01198 0.22268 0.01215 0.22268 C 0.01632 0.22245 0.02118 0.22592 0.02431 0.22245 C 0.0276 0.21898 0.0224 0.20532 0.02257 0.2 C 0.02413 0.17083 0.02604 0.14166 0.02778 0.1125 C 0.02639 0.10347 0.02396 0.09467 0.02344 0.08564 C 0.0217 0.08101 0.02066 0.07754 0.01997 0.07245 C 0.01615 0.06412 0.01285 0.05023 0.01129 0.04074 C 0.00538 0.02685 0.01059 0.00625 0.01163 -0.00672 " pathEditMode="relative" rAng="-5061042" ptsTypes="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0034 0.00208 0.00035 0.00439 -0.00121 0.00601 C -0.00191 0.00671 -0.0033 0.00486 -0.00399 0.00393 C -0.00468 0.00301 -0.00468 0.00185 -0.00521 0.00092 C -0.0059 3.7037E-6 -0.00694 -0.00093 -0.00781 -0.00209 C -0.00087 -0.00324 0.00087 -0.00417 0.00799 -0.00301 C 0.00486 -0.0007 -2.77778E-6 0.00486 -2.77778E-6 0.00509 C 0.00052 0.0037 0.0007 0.00231 0.00139 0.00092 C 0.00157 0.00069 0.00295 -0.00024 0.00261 3.7037E-6 C 0.00139 0.00092 -0.00121 0.00301 -0.00121 0.00301 C -0.00434 -0.00371 -0.00885 -0.00857 -0.01441 -0.01412 C -0.01788 -0.0176 -0.01944 -0.01968 -0.02239 -0.02315 C -0.02326 -0.02408 -0.025 -0.02593 -0.025 -0.02593 C -0.02205 -0.03264 -0.02396 -0.02686 -0.0276 -0.02593 C -0.02899 -0.02547 -0.03021 -0.02662 -0.03159 -0.02709 C -0.03246 -0.02801 -0.03264 -0.0301 -0.0342 -0.0301 C -0.03559 -0.0301 -0.0335 -0.02801 -0.03281 -0.02709 C -0.03021 -0.02408 -0.02621 -0.02199 -0.02361 -0.01899 C -0.01128 -0.02153 -0.02691 -0.0176 -0.01059 -0.02593 C -0.00798 -0.02732 -0.0026 -0.0301 -0.0026 -0.02986 C 0.004 -0.03774 -0.00434 -0.02894 0.004 -0.03496 C 0.00851 -0.03843 0.00469 -0.0375 0.0092 -0.04005 C 0.01302 -0.04213 0.01719 -0.04399 0.02101 -0.04607 C 0.02257 -0.04676 0.02657 -0.05047 0.02761 -0.05093 C 0.03264 -0.05417 0.03698 -0.05811 0.04219 -0.06111 C 0.04514 -0.06274 0.04653 -0.06297 0.04879 -0.06505 C 0.05191 -0.06783 0.05434 -0.07061 0.05799 -0.07315 C 0.0566 -0.07338 0.05313 -0.07477 0.054 -0.07408 C 0.05521 -0.07292 0.05747 -0.0713 0.0592 -0.07199 C 0.06059 -0.07246 0.05504 -0.07477 0.0566 -0.075 C 0.0592 -0.07547 0.06181 -0.07385 0.06441 -0.07315 C 0.0658 -0.07269 0.06841 -0.07199 0.06841 -0.07199 C 0.06997 -0.07014 0.0724 -0.06875 0.07379 -0.0669 C 0.07726 -0.06274 0.07934 -0.05695 0.0816 -0.05209 C 0.08299 -0.04607 0.08386 -0.04005 0.08559 -0.03403 C 0.08629 -0.02755 0.08559 -0.01968 0.09219 -0.01505 C 0.09549 -0.00672 0.10278 0.00069 0.1066 0.00902 C 0.10608 0.01018 0.10643 0.01134 0.10521 0.01203 C 0.10348 0.01296 0.09809 0.01458 0.09879 0.01296 C 0.09983 0.01064 0.1066 0.00902 0.1066 0.00926 C 0.10799 0.00926 0.11025 0.00879 0.11059 0.00995 C 0.11111 0.01134 0.10608 0.01412 0.10521 0.01504 C 0.1033 0.01689 0.10174 0.01898 0.1 0.02106 C 0.09913 0.02222 0.10174 0.01898 0.10261 0.01805 C 0.10538 0.01481 0.11025 0.01226 0.11441 0.00995 C 0.11841 0.01851 0.10226 0.01435 0.09601 0.01412 C 0.06875 0.0037 0.07205 0.00879 0.02101 0.00787 C 0.01841 0.0074 0.0158 0.00671 0.0132 0.00601 C 0.01163 0.00555 0.01181 0.0037 0.01059 0.00301 C 0.00955 0.00231 0.00799 0.00231 0.0066 0.00208 C 0.00191 -0.00024 0.00417 3.7037E-6 -2.77778E-6 3.7037E-6 Z " pathEditMode="relative" rAng="0" ptsTypes="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-0.13681 C -0.05938 -0.15209 -0.05625 -0.1463 -0.05434 -0.13982 C -0.05382 -0.13843 -0.05382 -0.13658 -0.0533 -0.13542 C -0.05243 -0.13357 -0.04948 -0.12871 -0.05 -0.13079 C -0.0507 -0.1338 -0.05105 -0.13727 -0.05209 -0.13982 C -0.05278 -0.14144 -0.05365 -0.14283 -0.05434 -0.14445 C -0.05816 -0.13611 -0.05677 -0.14144 -0.0533 -0.14144 C -0.05209 -0.14144 -0.05105 -0.14051 -0.05 -0.13982 C -0.05452 -0.13033 -0.05834 -0.13426 -0.06719 -0.13542 C -0.09132 -0.14375 -0.13507 -0.13727 -0.15035 -0.13681 C -0.14219 -0.12917 -0.15226 -0.13959 -0.14497 -0.12778 C -0.14375 -0.12593 -0.14202 -0.125 -0.1408 -0.12338 C -0.13959 -0.12199 -0.13907 -0.11898 -0.1375 -0.11898 C -0.13629 -0.11898 -0.13889 -0.12199 -0.13976 -0.12338 C -0.14653 -0.13496 -0.13976 -0.12107 -0.14497 -0.13241 C -0.14323 -0.11968 -0.14445 -0.12616 -0.1375 -0.1294 C -0.13681 -0.13079 -0.13507 -0.13218 -0.13542 -0.1338 C -0.13577 -0.13565 -0.13733 -0.13681 -0.13855 -0.13681 C -0.1408 -0.13681 -0.14289 -0.13473 -0.14497 -0.1338 C -0.14775 -0.13264 -0.1507 -0.13287 -0.15348 -0.13241 C -0.15139 -0.13334 -0.14931 -0.13449 -0.14723 -0.13542 C -0.1441 -0.13681 -0.13855 -0.14144 -0.13855 -0.14121 C -0.1375 -0.14074 -0.13525 -0.14144 -0.13542 -0.13982 C -0.13612 -0.13287 -0.14028 -0.12986 -0.14393 -0.12778 C -0.14601 -0.12685 -0.15035 -0.12477 -0.15035 -0.12477 C -0.14914 -0.11366 -0.14792 -0.1051 -0.14723 -0.09352 C -0.14671 -0.08148 -0.14653 -0.06945 -0.14601 -0.05741 C -0.14584 -0.05 -0.14427 -0.0426 -0.14497 -0.03496 C -0.14514 -0.0331 -0.14723 -0.03704 -0.14827 -0.03797 C -0.14896 -0.03959 -0.15018 -0.04074 -0.15035 -0.0426 C -0.15052 -0.04398 -0.14879 -0.0456 -0.14931 -0.04699 C -0.14983 -0.04838 -0.15348 -0.04838 -0.15243 -0.04838 C -0.14896 -0.04838 -0.14549 -0.04746 -0.14184 -0.04699 C -0.14289 -0.04607 -0.14601 -0.04537 -0.14497 -0.04398 C -0.14393 -0.0426 -0.14219 -0.0456 -0.1408 -0.0456 C -0.13872 -0.04514 -0.13056 -0.03681 -0.13004 -0.03658 C -0.12796 -0.03449 -0.12587 -0.03264 -0.12362 -0.03056 C -0.11806 -0.02523 -0.11702 -0.01829 -0.11094 -0.01551 C -0.10816 -0.00996 -0.09601 0.00139 -0.09167 0.00532 C -0.08993 0.00694 -0.08855 0.00926 -0.08733 0.01134 C -0.08577 0.01412 -0.08316 0.02037 -0.08316 0.0206 C -0.08351 0.01736 -0.0823 0.01296 -0.08421 0.01134 C -0.08612 0.00995 -0.09063 0.01435 -0.09063 0.01458 C -0.08646 0.01018 -0.08368 0.00926 -0.07882 0.00694 C -0.08299 0.01273 -0.08282 0.01828 -0.08629 0.025 C -0.08594 0.02245 -0.08594 0.0199 -0.08525 0.01736 C -0.0849 0.01574 -0.08195 0.01319 -0.08316 0.01296 C -0.08525 0.01227 -0.08959 0.01597 -0.08959 0.01597 C -0.08941 0.01504 -0.08802 0.00671 -0.08733 0.00532 C -0.08559 0.00139 -0.08091 -0.00648 -0.08091 -0.00648 C -0.08039 -0.01042 -0.07952 -0.01459 -0.07882 -0.01852 C -0.07813 -0.02292 -0.07466 -0.03056 -0.07466 -0.03033 C -0.07414 -0.03403 -0.07414 -0.03773 -0.07344 -0.04098 C -0.07309 -0.0426 -0.07171 -0.04375 -0.07136 -0.0456 C -0.07032 -0.05139 -0.07101 -0.06227 -0.06823 -0.06806 C -0.06372 -0.07662 -0.06459 -0.07084 -0.06181 -0.07848 C -0.05903 -0.08588 -0.05851 -0.09144 -0.0533 -0.09653 C -0.04983 -0.11065 -0.05035 -0.10116 -0.04896 -0.12338 C -0.04931 -0.12685 -0.04862 -0.13079 -0.05 -0.1338 C -0.05261 -0.13912 -0.05539 -0.12361 -0.05209 -0.13681 Z " pathEditMode="relative" rAng="0" ptsTypes="ffffffffffffffffffffffffffffffffffffffffffffffffffffffffffff">
                                      <p:cBhvr>
                                        <p:cTn id="18" dur="2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78 -0.00069 -0.00556 -0.00092 -0.00834 -0.00185 C -0.00973 -0.00231 -0.01354 -0.00231 -0.0125 -0.0037 C -0.01042 -0.00648 -0.00695 -0.00625 -0.00417 -0.0074 C -0.00191 -0.00833 -0.00868 -0.00555 -0.01111 -0.00555 C -0.01302 -0.00555 -0.00747 -0.00671 -0.00556 -0.0074 C -0.00608 -0.02662 -0.00608 -0.0456 -0.00695 -0.06481 C -0.00712 -0.07013 -0.00938 -0.07152 -0.01111 -0.07592 C -0.01424 -0.08449 -0.01545 -0.09629 -0.01667 -0.10555 C -0.01719 -0.13148 -0.01563 -0.15763 -0.01806 -0.18333 C -0.01823 -0.18611 -0.0217 -0.18055 -0.02361 -0.17963 C -0.02535 -0.1787 -0.02917 -0.17777 -0.02917 -0.17777 C -0.02101 -0.1706 -0.02604 -0.17592 -0.03056 -0.17592 C -0.03473 -0.17592 -0.03889 -0.17476 -0.04306 -0.17407 C -0.04844 -0.16689 -0.04983 -0.1581 -0.05417 -0.15 C -0.05764 -0.14351 -0.06198 -0.13842 -0.06528 -0.13148 C -0.07066 -0.12013 -0.07466 -0.10949 -0.08334 -0.10185 C -0.09098 -0.08657 -0.0967 -0.09143 -0.075 -0.08888 C -0.07361 -0.08819 -0.07084 -0.08518 -0.07084 -0.08703 C -0.07084 -0.08935 -0.07344 -0.08981 -0.075 -0.09074 C -0.08125 -0.09444 -0.08924 -0.09768 -0.09584 -0.1 C -0.10417 -0.1074 -0.09844 -0.10208 -0.09445 -0.1 C -0.09115 -0.09838 -0.08351 -0.09699 -0.08056 -0.09629 C -0.08594 -0.08541 -0.08507 -0.07199 -0.08611 -0.05925 C -0.0875 -0.04166 -0.09184 -0.02615 -0.09445 -0.00925 C -0.09601 0.02315 -0.0915 0.01899 -0.11111 0.02223 C -0.11059 0.02037 -0.11111 0.01713 -0.10973 0.01667 C -0.10591 0.01528 -0.10469 0.02362 -0.10417 0.02593 C -0.10365 0.04005 -0.10486 0.05463 -0.10278 0.06852 C -0.10226 0.07153 -0.09931 0.07246 -0.09723 0.07408 C -0.09167 0.07825 -0.08525 0.08241 -0.07917 0.08519 C -0.09028 0.09005 -0.07726 0.08635 -0.08473 0.08149 C -0.08611 0.08056 -0.0875 0.08264 -0.08889 0.08334 C -0.08473 0.07524 -0.08073 0.06991 -0.07361 0.06667 C -0.07136 0.06412 -0.0691 0.06135 -0.06667 0.05926 C -0.06493 0.05764 -0.06285 0.05718 -0.06111 0.05556 C -0.05643 0.05116 -0.05486 0.04491 -0.05 0.04075 C -0.04584 0.02963 -0.0382 0.02176 -0.03056 0.01482 C -0.02743 0.00672 -0.02327 -0.00254 -0.01667 -0.00555 C -0.0158 -0.0074 -0.01545 -0.01064 -0.01389 -0.01111 C -0.01233 -0.01157 -0.01129 -0.00833 -0.00973 -0.0074 C -0.00799 -0.00648 -0.00608 -0.00625 -0.00417 -0.00555 C -0.00695 0.00556 -0.00417 -0.00185 -0.00695 -0.00555 C -0.00799 -0.00694 -0.00973 -0.00671 -0.01111 -0.0074 C -0.00938 -0.01412 -0.00973 -0.01481 -0.00973 -0.00925 " pathEditMode="relative" ptsTypes="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C 0.00382 0.01273 0.01042 0.02407 0.01667 0.03518 C 0.01337 0.02176 0.0125 0.02407 0.00695 0.01296 C 0.00834 0.01227 0.01111 0.01296 0.01111 0.01111 C 0.01111 0.00879 0.00851 0.0081 0.00695 0.00741 C 0.0033 0.00602 -0.00052 0.00625 -0.00416 0.00555 C -0.00277 0.0037 -0.00156 0.00139 -2.22222E-6 1.48148E-6 C 0.00122 -0.00116 0.00295 -0.0007 0.00417 -0.00185 C 0.0132 -0.01134 0.00382 -0.00602 0.00278 -0.00556 C -0.00173 0.00324 0.00209 -0.00139 -0.00694 0.00185 C -0.00972 0.00278 -0.01527 0.00555 -0.01527 0.00555 C -0.00972 0.00741 -0.00399 0.00879 0.00139 0.01111 C -2.22222E-6 0.0118 -0.00416 0.01296 -0.00277 0.01296 C 0.0033 0.01296 0.01146 0.00416 0.01806 0.00185 C 0.02726 -0.00625 0.0382 -0.01181 0.04723 -0.02037 C 0.04879 -0.02199 0.04983 -0.02431 0.05139 -0.02593 C 0.054 -0.02871 0.05973 -0.03334 0.05973 -0.03334 C 0.06927 -0.05255 0.054 -0.02384 0.06806 -0.04259 C 0.07032 -0.0456 0.07032 -0.05047 0.07223 -0.05371 C 0.08316 -0.07107 0.06789 -0.04236 0.08195 -0.07037 C 0.08299 -0.07246 0.0783 -0.06922 0.07639 -0.06852 C 0.07639 -0.06852 0.0658 -0.07894 0.075 -0.06667 C 0.075 -0.06667 0.08698 -0.05579 0.07639 -0.06297 C 0.07396 -0.06459 0.0717 -0.06667 0.06945 -0.06852 C 0.07118 -0.06505 0.07188 -0.06088 0.07361 -0.05741 C 0.07466 -0.05533 0.07657 -0.05394 0.07778 -0.05185 C 0.08473 -0.04005 0.08924 -0.03172 0.1 -0.02593 C 0.10382 -0.01829 0.1073 -0.0169 0.11389 -0.01482 C 0.12049 -0.00903 0.1165 -0.01181 0.12639 -0.00741 C 0.12952 -0.00602 0.1316 -0.00139 0.13473 1.48148E-6 C 0.14063 0.00254 0.1375 0.00139 0.14445 0.0037 C 0.14966 0.00833 0.15521 0.01041 0.16111 0.01296 C 0.16285 0.01366 0.16476 0.01412 0.16667 0.01481 C 0.16806 0.01528 0.17084 0.01666 0.17084 0.01666 C 0.1717 0.01852 0.17396 0.02014 0.17361 0.02222 C 0.17327 0.02407 0.17084 0.02361 0.16945 0.02407 C 0.16632 0.025 0.16302 0.02523 0.15973 0.02592 C 0.16302 0.02662 0.16667 0.02546 0.16945 0.02778 C 0.17066 0.02893 0.16667 0.0331 0.16806 0.03333 C 0.18091 0.03588 0.19393 0.03449 0.20695 0.03518 C 0.22518 0.03866 0.22136 0.03889 0.24584 0.03518 C 0.25122 0.03287 0.2533 0.02731 0.25834 0.02407 C 0.25973 0.02315 0.26129 0.02315 0.2625 0.02222 C 0.26545 0.02014 0.26806 0.01736 0.27084 0.01481 C 0.27223 0.01366 0.27344 0.0118 0.275 0.01111 C 0.27639 0.01041 0.27917 0.00741 0.27917 0.00926 C 0.27917 0.01157 0.27639 0.0118 0.275 0.01296 C 0.27275 0.02176 0.2757 0.02129 0.27778 0.02963 C 0.2783 0.02778 0.27778 0.02407 0.27917 0.02407 C 0.28056 0.02407 0.28021 0.02778 0.28056 0.02963 C 0.28403 0.04583 0.28004 0.02916 0.28334 0.04259 C 0.28247 0.05046 0.279 0.07199 0.27361 0.07778 C 0.27084 0.08078 0.26719 0.08148 0.26389 0.08333 C 0.2592 0.08588 0.25469 0.08866 0.25 0.09074 C 0.24636 0.09236 0.23889 0.09444 0.23889 0.09444 C 0.2375 0.09375 0.23507 0.09444 0.23473 0.09259 C 0.23438 0.09051 0.24132 0.08194 0.24167 0.08148 C 0.24462 0.09745 0.24271 0.07916 0.2375 0.1 C 0.23664 0.1037 0.23473 0.11111 0.23473 0.11111 C 0.2007 0.10833 0.16754 0.10185 0.13334 0.1 C 0.13247 0.09745 0.13247 0.09352 0.13056 0.09259 C 0.12917 0.0919 0.12917 0.1 0.12917 0.09815 C 0.12917 0.0919 0.13177 0.08889 0.13334 0.08333 C 0.13403 0.08102 0.13664 0.07592 0.13473 0.07592 C 0.13264 0.07592 0.13282 0.08078 0.13195 0.08333 C 0.13143 0.08518 0.13108 0.08703 0.13056 0.08889 C 0.12726 0.07592 0.1382 0.07893 0.14584 0.07778 C 0.14028 0.07662 0.13403 0.07778 0.12917 0.07407 C 0.12778 0.07291 0.12761 0.07014 0.12639 0.06852 C 0.12275 0.06366 0.11598 0.05578 0.11111 0.0537 C 0.10712 0.05185 0.10278 0.05116 0.09861 0.05 C 0.09289 0.03842 0.08039 0.03657 0.07084 0.03333 C 0.06719 0.03217 0.06337 0.03078 0.05973 0.02963 C 0.05782 0.02893 0.05417 0.02778 0.05417 0.02778 C 0.0474 0.02176 0.03941 0.01713 0.03195 0.01296 C 0.02309 0.00787 0.01476 0.00046 0.00556 -0.00371 C 0.00469 -0.00185 0.00243 -0.00023 0.00278 0.00185 C 0.00313 0.0037 0.00591 0.00509 0.00695 0.0037 C 0.01059 -0.00116 0.00139 -0.00371 0.00139 -0.00371 C 0.00035 -0.00347 0.00052 -0.00116 -2.22222E-6 1.48148E-6 Z " pathEditMode="relative" ptsTypes="ffffffffffffffffffffffffffffffffffffffffffffffffffffffffffffffffffffffffffffffff">
                                      <p:cBhvr>
                                        <p:cTn id="22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0.00052 0.00185 0.00191 0.0037 0.00139 0.00555 C 0.00035 0.00972 -0.01337 0.01759 -0.00278 0.01296 C -0.00469 0.0118 -0.00729 0.01157 -0.00833 0.00925 C -0.00903 0.00763 -0.00712 0.00555 -0.00695 0.0037 C -0.00573 -0.00741 -0.00521 -0.01852 -0.00417 -0.02963 C -0.00504 -0.07593 -0.00451 -0.12223 -0.00695 -0.16852 C -0.00712 -0.17084 -0.00955 -0.16528 -0.01111 -0.16482 C -0.0125 -0.16459 -0.01389 -0.16598 -0.01528 -0.16667 C -0.01337 -0.16783 -0.01146 -0.16899 -0.00972 -0.17038 C -0.00833 -0.17153 -0.00556 -0.17176 -0.00556 -0.17408 C -0.00556 -0.17593 -0.00833 -0.17292 -0.00972 -0.17223 C -0.01024 -0.17038 -0.01007 -0.16806 -0.01111 -0.16667 C -0.01215 -0.16528 -0.01458 -0.16297 -0.01528 -0.16482 C -0.01701 -0.16968 -0.00938 -0.17176 -0.00833 -0.17223 C -0.00052 -0.17014 0.00503 -0.16551 0.0125 -0.16297 C 0.03021 -0.14723 0.0441 -0.15301 0.06805 -0.15186 C 0.07587 -0.14977 0.1125 -0.15278 0.09305 -0.1463 C 0.09358 -0.14445 0.09323 -0.1419 0.09444 -0.14075 C 0.1 -0.13473 0.10364 -0.14121 0.10139 -0.15 C 0.10087 -0.15209 0.0993 -0.14653 0.09861 -0.14445 C 0.09792 -0.1426 0.09774 -0.14075 0.09722 -0.13889 C 0.10139 -0.1382 0.1059 -0.13936 0.10972 -0.13704 C 0.1151 -0.1338 0.11805 -0.12593 0.12222 -0.12038 C 0.12899 -0.11135 0.14444 -0.0963 0.15278 -0.09075 C 0.15469 -0.08959 0.1566 -0.08866 0.15833 -0.08704 C 0.15989 -0.08542 0.16076 -0.08264 0.1625 -0.08149 C 0.16597 -0.0794 0.16996 -0.0794 0.17361 -0.07778 C 0.17639 -0.07663 0.17917 -0.07524 0.18194 -0.07408 C 0.18333 -0.07338 0.18611 -0.07223 0.18611 -0.07223 C 0.17361 -0.06806 0.17864 -0.07014 0.17083 -0.06667 C 0.17361 -0.06598 0.17639 -0.06482 0.17917 -0.06482 C 0.1816 -0.06482 0.17361 -0.06413 0.17222 -0.06667 C 0.17066 -0.06945 0.17552 -0.07801 0.17639 -0.07963 C 0.17691 -0.07663 0.17604 -0.07269 0.17778 -0.07038 C 0.17882 -0.06899 0.18055 -0.07524 0.17917 -0.07593 C 0.17726 -0.07686 0.17552 -0.07338 0.17361 -0.07223 C 0.16875 -0.06945 0.16545 -0.06968 0.15972 -0.06852 C 0.15278 -0.06551 0.14618 -0.06112 0.13889 -0.05926 C 0.12986 -0.05718 0.11944 -0.05741 0.11111 -0.05186 C 0.09635 -0.04213 0.0842 -0.03149 0.075 -0.01297 C 0.06441 -0.02709 0.07344 -0.00741 0.075 -0.00371 C 0.07778 0.00277 0.08073 0.00462 0.07222 -0.00186 C 0.07083 -0.00301 0.06944 -0.0044 0.06805 -0.00556 C 0.06562 -0.01528 0.06545 -0.01227 0.075 -0.00371 C 0.07621 -0.00255 0.07205 -0.00463 0.07083 -0.00556 C 0.06788 -0.00764 0.0625 -0.01297 0.0625 -0.01297 C 0.06163 -0.01482 0.05851 -0.0169 0.05972 -0.01852 C 0.06111 -0.02038 0.06337 -0.01713 0.06528 -0.01667 C 0.06858 -0.01598 0.0717 -0.01551 0.075 -0.01482 C 0.07361 -0.01413 0.07187 -0.01436 0.07083 -0.01297 C 0.06979 -0.01158 0.07083 -0.00764 0.06944 -0.00741 C 0.05573 -0.0051 0.04167 -0.00625 0.02778 -0.00556 C 0.01753 -0.00278 0.00729 -0.00255 -0.00278 0.00185 C -0.00747 0.00648 -0.01181 0.00856 -0.01667 0.01296 C -0.01076 0.0155 -0.00625 0.0125 -5.55556E-7 0.01111 C 0.00052 0.01134 0.01128 0.01458 -5.55556E-7 0.01666 C -0.00191 0.01712 -0.00365 0.0155 -0.00556 0.01481 C -0.00608 0.00856 -0.00521 0.00208 -0.00695 -0.00371 C -0.00781 -0.00672 -0.00625 0.00416 -0.00833 0.00555 C -0.01007 0.00671 -0.00903 0.00046 -0.00972 -0.00186 C -0.01042 -0.00394 -0.01163 -0.00556 -0.0125 -0.00741 C -0.01337 -0.00556 -0.01563 -0.00394 -0.01528 -0.00186 C -0.01493 0.00046 -0.00938 0.00625 -0.00695 0.00555 C -0.00434 0.00462 -0.00226 0.00185 -5.55556E-7 2.59259E-6 Z " pathEditMode="relative" rAng="0" ptsTypes="fffffffffffffffffffffffffffffffffffffffffffffffffffffffffffffffff">
                                      <p:cBhvr>
                                        <p:cTn id="24" dur="2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C 0.00695 -0.00694 0.00782 -0.00532 0.00313 -0.00741 C -0.00017 -0.0037 -0.00781 0.00069 -0.00781 0.00069 C -0.00503 -0.00324 -0.00295 -0.00764 -2.77778E-6 -0.01042 C 0.0007 -0.01134 0.00018 -0.00741 -0.00034 -0.00602 C -0.00087 0.00602 -0.00052 -0.00694 -0.00104 0.00324 C 0.00261 -0.00671 -0.00104 0.00509 0.00157 -0.00671 C 0.00191 -0.00833 0.00365 -0.0125 0.00295 -0.01134 C 0.0007 -0.00718 -0.00087 -0.00116 -0.00104 0.00324 C 0.00608 -0.00347 0.01216 -0.01227 0.01893 -0.01921 C 0.02014 -0.02222 0.02396 -0.02639 0.02257 -0.02732 C 0.02136 -0.02917 0.01927 -0.02338 0.01736 -0.02107 C 0.01615 -0.01921 0.01493 -0.01806 0.01389 -0.01644 C 0.01285 -0.01505 0.01545 -0.01898 0.01667 -0.01991 C 0.01979 -0.0213 0.02205 -0.02107 0.025 -0.02107 C 0.02657 -0.02199 0.02761 -0.02292 0.029 -0.02361 C 0.03038 -0.02384 0.03403 -0.02269 0.03351 -0.025 C 0.03247 -0.02778 0.029 -0.02755 0.02726 -0.02917 C 0.0158 -0.03819 0.01198 -0.04236 0.03438 -0.02153 C 0.03386 -0.02986 0.03247 -0.03032 0.02726 -0.03333 C 0.02604 -0.03194 0.02518 -0.02894 0.02344 -0.02894 C 0.0224 -0.0287 0.02205 -0.03125 0.02188 -0.03287 C 0.02118 -0.03611 0.02136 -0.03982 0.02032 -0.04282 C 0.01945 -0.04676 0.01841 -0.05046 0.01702 -0.05417 C 0.01684 -0.05648 0.01598 -0.0581 0.01545 -0.06019 C 0.01511 -0.06227 0.01407 -0.06574 0.01389 -0.06551 C 0.01389 -0.07639 0.01059 -0.08542 0.01042 -0.09653 C 0.01302 -0.09491 0.01545 -0.09005 0.01841 -0.09259 C 0.01997 -0.09329 0.01841 -0.09676 0.01806 -0.09838 C 0.01354 -0.10046 0.00851 -0.09815 0.00348 -0.09514 C 0.00348 -0.10903 0.00295 -0.08357 0.00295 -0.08333 C 0.00747 -0.09375 0.00729 -0.08982 0.0066 -0.10046 C 0.00538 -0.10046 0.00469 -0.10232 0.00348 -0.10139 C 0.00226 -0.10046 0.00104 -0.09907 -0.00017 -0.09722 C -0.00295 -0.09398 -0.00642 -0.09144 -0.00955 -0.08796 C -0.01319 -0.08333 -0.01805 -0.07917 -0.02239 -0.07454 C -0.02934 -0.06713 -0.03593 -0.05741 -0.04427 -0.05185 C -0.04896 -0.04722 -0.0526 -0.0463 -0.05764 -0.04375 C -0.05868 -0.04537 -0.05955 -0.04607 -0.05937 -0.04769 C -0.05885 -0.05093 -0.05694 -0.05903 -0.05642 -0.05671 C -0.05607 -0.05532 -0.05538 -0.05278 -0.05503 -0.05116 C -0.05625 -0.03796 -0.05642 -0.04398 -0.05625 -0.03403 C -0.05191 -0.04468 -0.05573 -0.03426 -0.05312 -0.0456 C -0.05295 -0.04653 -0.05104 -0.05116 -0.05191 -0.04977 C -0.05225 -0.04907 -0.05521 -0.04028 -0.0559 -0.03912 C -0.05416 -0.04028 -0.05277 -0.04074 -0.05191 -0.04167 C -0.05052 -0.04259 -0.04965 -0.04329 -0.04843 -0.04468 C -0.04722 -0.04607 -0.04357 -0.05023 -0.04496 -0.04884 C -0.04652 -0.04537 -0.04878 -0.04329 -0.05104 -0.04074 C -0.04774 -0.05069 -0.05225 -0.0419 -0.0559 -0.03912 C -0.05139 -0.01319 -0.02986 -0.00463 -0.01284 0.00301 C -0.0085 0.00324 -0.00451 -0.00023 -2.77778E-6 3.7037E-7 Z " pathEditMode="relative" rAng="2290187" ptsTypes="ffffffffffffffffffffffffffffffffffffffffffffffffffff">
                                      <p:cBhvr>
                                        <p:cTn id="26" dur="10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00741 C 0.06736 0.01435 0.0684 0.0169 0.06892 0.00764 C 0.07274 0.0044 0.07882 -0.00486 0.07899 -0.00486 C 0.07517 -0.00278 0.07066 -0.00231 0.06753 0.00093 C 0.06649 0.00208 0.06962 0.00255 0.07083 0.00347 C 0.08056 0.00926 0.07049 0.00185 0.07865 0.00787 C 0.0691 0.00741 0.07986 0.00857 0.06996 0.00556 C 0.06858 0.00509 0.06441 0.00556 0.06562 0.00509 C 0.06996 0.0037 0.07483 0.00509 0.07865 0.00787 C 0.07083 0.01482 0.06146 0.01898 0.0533 0.0257 C 0.05069 0.02593 0.04601 0.02986 0.04531 0.02662 C 0.04479 0.02315 0.05017 0.02384 0.0526 0.02222 C 0.05417 0.0213 0.05573 0.01945 0.05746 0.01898 C 0.05885 0.01852 0.05503 0.02037 0.05399 0.02176 C 0.05139 0.02546 0.05069 0.02986 0.04948 0.03426 C 0.04844 0.03588 0.04722 0.03727 0.04635 0.03889 C 0.04531 0.04097 0.04479 0.04676 0.04358 0.04514 C 0.04149 0.0419 0.04288 0.03704 0.04253 0.03287 C 0.0401 0.00926 0.03854 0.0007 0.04531 0.04838 C 0.03924 0.04329 0.03976 0.04074 0.03924 0.03032 C 0.04097 0.02917 0.0434 0.02917 0.0441 0.02708 C 0.04462 0.02546 0.04288 0.02361 0.04184 0.02222 C 0.03976 0.01921 0.03681 0.01713 0.03472 0.01366 C 0.03212 0.00972 0.02969 0.00579 0.02708 0.00185 C 0.02587 -7.40741E-7 0.02465 -0.00208 0.02326 -0.00393 C 0.02205 -0.00602 0.01944 -0.00995 0.01962 -0.01018 C 0.01146 -0.01643 0.00538 -0.02662 -0.0026 -0.03333 C -0.00278 -0.02847 0.00017 -0.02199 -0.0026 -0.01875 C -0.00417 -0.01713 -0.00573 -0.0213 -0.00747 -0.02268 C -0.00677 -0.03148 -0.00313 -0.03704 0.00087 -0.04375 C -0.0099 -0.05162 0.0099 -0.03796 0.01007 -0.03773 C 0.00035 -0.03657 0.00365 -0.03518 -0.00434 -0.0419 C -0.00417 -0.04375 -0.00469 -0.04583 -0.00382 -0.04722 C -0.00278 -0.04907 -0.00069 -0.04954 0.00087 -0.05069 C 0.00434 -0.0537 0.00764 -0.05741 0.01128 -0.05972 C 0.01667 -0.06366 0.02153 -0.06829 0.02674 -0.07222 C 0.03524 -0.0787 0.04566 -0.08356 0.0526 -0.09352 C 0.05833 -0.09792 0.06024 -0.10324 0.06424 -0.11018 C 0.06337 -0.1118 0.06337 -0.11412 0.06198 -0.11481 C 0.05937 -0.1162 0.05191 -0.11852 0.05365 -0.11574 C 0.05503 -0.11366 0.05625 -0.1118 0.05746 -0.10972 C 0.0684 -0.10463 0.06389 -0.10764 0.07118 -0.10185 C 0.06111 -0.10139 0.07049 -0.10093 0.06128 -0.1037 C 0.06007 -0.10417 0.0559 -0.1037 0.05729 -0.10417 C 0.05816 -0.1044 0.06562 -0.10393 0.06684 -0.10393 C 0.0658 -0.10231 0.06476 -0.10046 0.06354 -0.09907 C 0.06267 -0.09792 0.06128 -0.09699 0.06007 -0.09606 C 0.05851 -0.09491 0.05365 -0.09213 0.05538 -0.09259 C 0.05833 -0.09352 0.06111 -0.0956 0.06389 -0.09745 C 0.05486 -0.09838 0.06337 -0.10069 0.06684 -0.10393 C 0.08507 -0.08148 0.08316 -0.04282 0.08299 -0.01134 C 0.08108 -0.0044 0.07708 -7.40741E-7 0.07552 0.00741 Z " pathEditMode="relative" rAng="15349559" ptsTypes="ffffffffffffffffffffffffffffffffffffffffffffffffffff">
                                      <p:cBhvr>
                                        <p:cTn id="28" dur="30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0.00052 0.00185 0.00191 0.0037 0.00139 0.00555 C 0.00035 0.00972 -0.01337 0.01759 -0.00278 0.01296 C -0.00469 0.0118 -0.00729 0.01157 -0.00833 0.00925 C -0.00903 0.00763 -0.00712 0.00555 -0.00695 0.0037 C -0.00573 -0.00741 -0.00521 -0.01852 -0.00417 -0.02963 C -0.00504 -0.07593 -0.00451 -0.12223 -0.00695 -0.16852 C -0.00712 -0.17084 -0.00955 -0.16528 -0.01111 -0.16482 C -0.0125 -0.16459 -0.01389 -0.16598 -0.01528 -0.16667 C -0.01337 -0.16783 -0.01146 -0.16899 -0.00972 -0.17038 C -0.00833 -0.17153 -0.00556 -0.17176 -0.00556 -0.17408 C -0.00556 -0.17593 -0.00833 -0.17292 -0.00972 -0.17223 C -0.01024 -0.17038 -0.01007 -0.16806 -0.01111 -0.16667 C -0.01215 -0.16528 -0.01458 -0.16297 -0.01528 -0.16482 C -0.01701 -0.16968 -0.00938 -0.17176 -0.00833 -0.17223 C -0.00052 -0.17014 0.00503 -0.16551 0.0125 -0.16297 C 0.03021 -0.14723 0.0441 -0.15301 0.06805 -0.15186 C 0.07587 -0.14977 0.1125 -0.15278 0.09305 -0.1463 C 0.09358 -0.14445 0.09323 -0.1419 0.09444 -0.14075 C 0.1 -0.13473 0.10364 -0.14121 0.10139 -0.15 C 0.10087 -0.15209 0.0993 -0.14653 0.09861 -0.14445 C 0.09792 -0.1426 0.09774 -0.14075 0.09722 -0.13889 C 0.10139 -0.1382 0.1059 -0.13936 0.10972 -0.13704 C 0.1151 -0.1338 0.11805 -0.12593 0.12222 -0.12038 C 0.12899 -0.11135 0.14444 -0.0963 0.15278 -0.09075 C 0.15469 -0.08959 0.1566 -0.08866 0.15833 -0.08704 C 0.15989 -0.08542 0.16076 -0.08264 0.1625 -0.08149 C 0.16597 -0.0794 0.16996 -0.0794 0.17361 -0.07778 C 0.17639 -0.07663 0.17917 -0.07524 0.18194 -0.07408 C 0.18333 -0.07338 0.18611 -0.07223 0.18611 -0.07223 C 0.17361 -0.06806 0.17864 -0.07014 0.17083 -0.06667 C 0.17361 -0.06598 0.17639 -0.06482 0.17917 -0.06482 C 0.1816 -0.06482 0.17361 -0.06413 0.17222 -0.06667 C 0.17066 -0.06945 0.17552 -0.07801 0.17639 -0.07963 C 0.17691 -0.07663 0.17604 -0.07269 0.17778 -0.07038 C 0.17882 -0.06899 0.18055 -0.07524 0.17917 -0.07593 C 0.17726 -0.07686 0.17552 -0.07338 0.17361 -0.07223 C 0.16875 -0.06945 0.16545 -0.06968 0.15972 -0.06852 C 0.15278 -0.06551 0.14618 -0.06112 0.13889 -0.05926 C 0.12986 -0.05718 0.11944 -0.05741 0.11111 -0.05186 C 0.09635 -0.04213 0.0842 -0.03149 0.075 -0.01297 C 0.06441 -0.02709 0.07344 -0.00741 0.075 -0.00371 C 0.07778 0.00277 0.08073 0.00462 0.07222 -0.00186 C 0.07083 -0.00301 0.06944 -0.0044 0.06805 -0.00556 C 0.06562 -0.01528 0.06545 -0.01227 0.075 -0.00371 C 0.07621 -0.00255 0.07205 -0.00463 0.07083 -0.00556 C 0.06788 -0.00764 0.0625 -0.01297 0.0625 -0.01297 C 0.06163 -0.01482 0.05851 -0.0169 0.05972 -0.01852 C 0.06111 -0.02038 0.06337 -0.01713 0.06528 -0.01667 C 0.06858 -0.01598 0.0717 -0.01551 0.075 -0.01482 C 0.07361 -0.01413 0.07187 -0.01436 0.07083 -0.01297 C 0.06979 -0.01158 0.07083 -0.00764 0.06944 -0.00741 C 0.05573 -0.0051 0.04167 -0.00625 0.02778 -0.00556 C 0.01753 -0.00278 0.00729 -0.00255 -0.00278 0.00185 C -0.00747 0.00648 -0.01181 0.00856 -0.01667 0.01296 C -0.01076 0.0155 -0.00625 0.0125 -5.55556E-7 0.01111 C 0.00052 0.01134 0.01128 0.01458 -5.55556E-7 0.01666 C -0.00191 0.01712 -0.00365 0.0155 -0.00556 0.01481 C -0.00608 0.00856 -0.00521 0.00208 -0.00695 -0.00371 C -0.00781 -0.00672 -0.00625 0.00416 -0.00833 0.00555 C -0.01007 0.00671 -0.00903 0.00046 -0.00972 -0.00186 C -0.01042 -0.00394 -0.01163 -0.00556 -0.0125 -0.00741 C -0.01337 -0.00556 -0.01563 -0.00394 -0.01528 -0.00186 C -0.01493 0.00046 -0.00938 0.00625 -0.00695 0.00555 C -0.00434 0.00462 -0.00226 0.00185 -5.55556E-7 2.59259E-6 Z " pathEditMode="relative" ptsTypes="fffffffffffffffffffffffffffffffffffffffffffffffffffffffffffffffff">
                                      <p:cBhvr>
                                        <p:cTn id="30" dur="20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0.09745 C 0.02274 0.09815 0.02274 0.09907 0.02343 0.09977 C 0.02396 0.10069 0.02621 0.10208 0.02621 0.10208 C 0.02656 0.10278 0.02691 0.10486 0.02691 0.10417 C 0.02691 0.10301 0.02656 0.10208 0.02621 0.10092 C 0.02586 0.09954 0.02586 0.09977 0.02343 0.09907 C 0.02309 0.09861 0.02343 0.09792 0.02257 0.09768 C 0.02083 0.09745 0.01597 0.10185 0.01597 0.10185 C 0.01545 0.10231 0.01805 0.10116 0.01892 0.10092 C 0.01996 0.10069 0.021 0.10069 0.02187 0.10046 C 0.02413 0.09977 0.02586 0.09884 0.02847 0.09815 C 0.02899 0.09792 0.03021 0.09699 0.02986 0.09745 C 0.02916 0.09815 0.02847 0.0993 0.02691 0.09977 C 0.02621 0.1 0.02552 0.10023 0.02482 0.10046 C 0.01996 0.0993 0.01753 0.09699 0.01389 0.09491 C 0.01319 0.09467 0.0118 0.09398 0.01232 0.09375 C 0.01284 0.09352 0.01406 0.09421 0.01458 0.09444 C 0.01771 0.09583 0.01406 0.09514 0.01892 0.09583 C 0.02187 0.09722 0.02517 0.09699 0.02934 0.09745 C 0.0283 0.09861 0.02882 0.09861 0.02621 0.0993 C 0.025 0.09977 0.02187 0.10023 0.02187 0.10023 C 0.02031 0.09977 0.00937 0.09815 0.02396 0.09815 C 0.05521 0.09792 0.08628 0.09792 0.11753 0.09768 C 0.11771 0.09745 0.11805 0.09699 0.11805 0.09653 C 0.11805 0.09329 0.11475 0.09676 0.11076 0.09745 C 0.10711 0.10046 0.10746 0.09537 0.10711 0.09421 C 0.10399 0.09768 0.10538 0.09977 0.10659 0.1037 C 0.10868 0.10254 0.11076 0.10092 0.11302 0.09977 C 0.11441 0.09907 0.11597 0.09861 0.11753 0.09768 C 0.11597 0.09977 0.11718 0.09861 0.11371 0.10139 C 0.11336 0.10185 0.11146 0.10254 0.11146 0.10208 C 0.11146 0.10116 0.11406 0.10092 0.11527 0.10023 C 0.11649 0.09792 0.11753 0.09583 0.11892 0.09375 C 0.11909 0.09051 0.11961 0.08009 0.12031 0.07616 C 0.12083 0.07361 0.12291 0.07083 0.12396 0.06805 C 0.12604 0.06296 0.12882 0.05787 0.13125 0.05254 C 0.12899 0.04444 0.13125 0.04653 0.12691 0.04977 C 0.12604 0.05139 0.12465 0.05231 0.12257 0.05347 C 0.12396 0.05092 0.13055 0.04977 0.13489 0.04907 C 0.12882 0.04676 0.13819 0.04977 0.12187 0.04792 C 0.12118 0.04768 0.12257 0.04722 0.12309 0.04699 C 0.12378 0.04676 0.12465 0.04676 0.12552 0.04653 C 0.12968 0.04606 0.1335 0.04606 0.13784 0.04583 C 0.13854 0.0456 0.1408 0.04537 0.1401 0.04537 C 0.13646 0.04537 0.12552 0.04537 0.12899 0.04583 C 0.13472 0.04653 0.1408 0.04606 0.14652 0.04606 C 0.13836 0.04722 0.15156 0.04722 0.15243 0.04745 C 0.15625 0.04815 0.15833 0.04861 0.1625 0.04907 C 0.16805 0.05 0.17413 0.05069 0.17934 0.05208 C 0.18402 0.05347 0.18819 0.0544 0.19323 0.05509 C 0.20052 0.05648 0.20868 0.05741 0.21649 0.05787 C 0.23107 0.05972 0.22691 0.05856 0.25538 0.05903 C 0.25416 0.05903 0.25312 0.05926 0.25225 0.05926 C 0.25156 0.05949 0.25104 0.06018 0.25 0.06018 C 0.24809 0.06042 0.24583 0.06042 0.24357 0.06065 C 0.24566 0.06134 0.24757 0.0618 0.25 0.06227 C 0.25139 0.06227 0.2526 0.0625 0.25382 0.0625 C 0.25451 0.06273 0.25677 0.06296 0.25607 0.06296 C 0.25347 0.06296 0.25104 0.06273 0.24878 0.0625 C 0.24618 0.06157 0.24444 0.06042 0.24132 0.05972 C 0.24635 0.05879 0.25416 0.0618 0.25955 0.0618 C 0.26041 0.0618 0.25816 0.06157 0.25746 0.06134 C 0.25642 0.06111 0.25555 0.06065 0.25451 0.06065 C 0.25295 0.06042 0.25156 0.06042 0.25 0.06018 C 0.24479 0.05926 0.23941 0.05833 0.23402 0.05741 C 0.24201 0.05625 0.25017 0.0581 0.25816 0.05856 C 0.26007 0.06157 0.25781 0.0581 0.25955 0.06389 C 0.26059 0.06736 0.2625 0.07083 0.26406 0.07407 C 0.26545 0.07778 0.26684 0.08148 0.26909 0.08495 C 0.26961 0.0868 0.27031 0.08842 0.27135 0.09028 C 0.27326 0.09954 0.28611 0.11597 0.26545 0.11782 C 0.26805 0.11921 0.26684 0.11875 0.26979 0.11944 C 0.27083 0.11944 0.27361 0.11991 0.27274 0.11967 C 0.26996 0.11898 0.26771 0.11875 0.26475 0.11852 C 0.26336 0.11805 0.2618 0.11759 0.26041 0.1169 C 0.25955 0.11667 0.25816 0.1162 0.25816 0.1162 C 0.25833 0.11574 0.25816 0.11504 0.25885 0.11504 C 0.25972 0.11481 0.26041 0.11551 0.26111 0.11574 C 0.26475 0.11713 0.26701 0.11944 0.27135 0.12014 C 0.2717 0.12037 0.27413 0.12199 0.275 0.12176 C 0.27569 0.12153 0.27482 0.12083 0.27413 0.1206 C 0.27291 0.11967 0.27083 0.11921 0.26979 0.11829 C 0.26771 0.11574 0.26875 0.11713 0.26614 0.11458 C 0.26562 0.11342 0.2651 0.10995 0.26319 0.11296 C 0.26389 0.11528 0.26475 0.11713 0.26319 0.11944 C 0.26146 0.12199 0.25104 0.12245 0.24722 0.12245 C 0.23142 0.12292 0.21545 0.12292 0.19982 0.12292 C 0.18402 0.12454 0.18316 0.12477 0.15607 0.12292 C 0.1559 0.12292 0.15243 0.11991 0.15173 0.11944 C 0.15121 0.11898 0.15034 0.11829 0.15034 0.11829 C 0.14791 0.11944 0.14739 0.12106 0.14652 0.12245 C 0.1467 0.12315 0.14652 0.12384 0.14722 0.12407 C 0.14757 0.1243 0.15295 0.12268 0.15382 0.12245 C 0.15434 0.12222 0.15434 0.12129 0.15538 0.12129 C 0.15625 0.12129 0.15625 0.12222 0.15607 0.12245 C 0.1559 0.12315 0.15503 0.12361 0.15451 0.12407 C 0.15399 0.12454 0.15399 0.12546 0.15312 0.12546 C 0.15243 0.12546 0.15364 0.12454 0.15382 0.12407 C 0.15399 0.12361 0.15451 0.12292 0.15451 0.12292 C 0.15173 0.12292 0.14878 0.12292 0.14583 0.12245 C 0.14496 0.12245 0.14444 0.12199 0.14357 0.12176 C 0.14132 0.12106 0.13871 0.1206 0.13646 0.12014 C 0.13055 0.11875 0.12465 0.11759 0.11892 0.1162 C 0.10659 0.11319 0.09288 0.11273 0.08021 0.11065 C 0.07656 0.10995 0.07291 0.10926 0.06927 0.10856 C 0.06718 0.10741 0.06545 0.10741 0.06267 0.10694 C 0.0618 0.10671 0.06076 0.10648 0.05989 0.10625 C 0.05902 0.10579 0.05833 0.10555 0.05764 0.10532 C 0.05538 0.10486 0.04913 0.10347 0.04652 0.10301 C 0.0434 0.10162 0.0375 0.10046 0.0335 0.09977 C 0.03055 0.09861 0.02708 0.09768 0.02396 0.09699 C 0.02343 0.09676 0.02257 0.09629 0.02187 0.09653 C 0.02152 0.09676 0.02239 0.09699 0.02257 0.09745 Z " pathEditMode="relative" rAng="0" ptsTypes="fffffffffffffffffffffffffffffffffffffffffffffffffffffffffffffffffffffffffffffffffffffffffffffffffffffffffffffffff">
                                      <p:cBhvr>
                                        <p:cTn id="32" dur="30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78 -0.00069 -0.00556 -0.00092 -0.00834 -0.00185 C -0.00973 -0.00231 -0.01354 -0.00231 -0.0125 -0.0037 C -0.01042 -0.00648 -0.00695 -0.00625 -0.00417 -0.0074 C -0.00191 -0.00833 -0.00868 -0.00555 -0.01111 -0.00555 C -0.01302 -0.00555 -0.00747 -0.00671 -0.00556 -0.0074 C -0.00608 -0.02662 -0.00608 -0.0456 -0.00695 -0.06481 C -0.00712 -0.07013 -0.00938 -0.07152 -0.01111 -0.07592 C -0.01424 -0.08449 -0.01545 -0.09629 -0.01667 -0.10555 C -0.01719 -0.13148 -0.01563 -0.15763 -0.01806 -0.18333 C -0.01823 -0.18611 -0.0217 -0.18055 -0.02361 -0.17963 C -0.02535 -0.1787 -0.02917 -0.17777 -0.02917 -0.17777 C -0.02101 -0.1706 -0.02604 -0.17592 -0.03056 -0.17592 C -0.03473 -0.17592 -0.03889 -0.17476 -0.04306 -0.17407 C -0.04844 -0.16689 -0.04983 -0.1581 -0.05417 -0.15 C -0.05764 -0.14351 -0.06198 -0.13842 -0.06528 -0.13148 C -0.07066 -0.12013 -0.07466 -0.10949 -0.08334 -0.10185 C -0.09098 -0.08657 -0.0967 -0.09143 -0.075 -0.08888 C -0.07361 -0.08819 -0.07084 -0.08518 -0.07084 -0.08703 C -0.07084 -0.08935 -0.07344 -0.08981 -0.075 -0.09074 C -0.08125 -0.09444 -0.08924 -0.09768 -0.09584 -0.1 C -0.10417 -0.1074 -0.09844 -0.10208 -0.09445 -0.1 C -0.09115 -0.09838 -0.08351 -0.09699 -0.08056 -0.09629 C -0.08594 -0.08541 -0.08507 -0.07199 -0.08611 -0.05925 C -0.0875 -0.04166 -0.09184 -0.02615 -0.09445 -0.00925 C -0.09601 0.02315 -0.0915 0.01899 -0.11111 0.02223 C -0.11059 0.02037 -0.11111 0.01713 -0.10973 0.01667 C -0.10591 0.01528 -0.10469 0.02362 -0.10417 0.02593 C -0.10365 0.04005 -0.10486 0.05463 -0.10278 0.06852 C -0.10226 0.07153 -0.09931 0.07246 -0.09723 0.07408 C -0.09167 0.07825 -0.08525 0.08241 -0.07917 0.08519 C -0.09028 0.09005 -0.07726 0.08635 -0.08473 0.08149 C -0.08611 0.08056 -0.0875 0.08264 -0.08889 0.08334 C -0.08473 0.07524 -0.08073 0.06991 -0.07361 0.06667 C -0.07136 0.06412 -0.0691 0.06135 -0.06667 0.05926 C -0.06493 0.05764 -0.06285 0.05718 -0.06111 0.05556 C -0.05643 0.05116 -0.05486 0.04491 -0.05 0.04075 C -0.04584 0.02963 -0.0382 0.02176 -0.03056 0.01482 C -0.02743 0.00672 -0.02327 -0.00254 -0.01667 -0.00555 C -0.0158 -0.0074 -0.01545 -0.01064 -0.01389 -0.01111 C -0.01233 -0.01157 -0.01129 -0.00833 -0.00973 -0.0074 C -0.00799 -0.00648 -0.00608 -0.00625 -0.00417 -0.00555 C -0.00695 0.00556 -0.00417 -0.00185 -0.00695 -0.00555 C -0.00799 -0.00694 -0.00973 -0.00671 -0.01111 -0.0074 C -0.00938 -0.01412 -0.00973 -0.01481 -0.00973 -0.00925 " pathEditMode="relative" ptsTypes="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419 C 0.04635 0.04282 0.04705 0.04375 0.04687 0.0449 C 0.04618 0.04722 0.03819 0.05162 0.04444 0.04884 C 0.04323 0.04838 0.04166 0.04815 0.04114 0.04699 C 0.04062 0.04606 0.04184 0.0449 0.04201 0.04375 C 0.0427 0.03773 0.04288 0.03148 0.04357 0.02546 C 0.04305 2.59259E-6 0.0434 -0.0257 0.04201 -0.05116 C 0.04184 -0.05232 0.04045 -0.04931 0.03941 -0.04908 C 0.03871 -0.04885 0.03784 -0.04977 0.03698 -0.05 C 0.03819 -0.0507 0.03923 -0.05139 0.04027 -0.05209 C 0.04114 -0.05278 0.0427 -0.05301 0.0427 -0.05417 C 0.0427 -0.0551 0.04114 -0.05347 0.04027 -0.05324 C 0.03993 -0.05209 0.0401 -0.05093 0.03941 -0.05 C 0.03889 -0.04931 0.0375 -0.04815 0.03698 -0.04908 C 0.03611 -0.05185 0.04045 -0.05301 0.04114 -0.05324 C 0.04566 -0.05209 0.04895 -0.04954 0.0533 -0.04815 C 0.06371 -0.03935 0.07187 -0.0426 0.08593 -0.0419 C 0.09045 -0.04074 0.11198 -0.04236 0.10052 -0.03889 C 0.10086 -0.03797 0.10069 -0.03635 0.10139 -0.03588 C 0.10468 -0.03241 0.10677 -0.03611 0.10538 -0.04097 C 0.1052 -0.04213 0.10416 -0.03889 0.10382 -0.03797 C 0.10347 -0.03681 0.1033 -0.03588 0.10295 -0.03472 C 0.10538 -0.03449 0.10816 -0.03496 0.11041 -0.0338 C 0.11354 -0.03195 0.11527 -0.02755 0.1177 -0.02454 C 0.1217 -0.01968 0.13073 -0.01135 0.13559 -0.00834 C 0.13663 -0.00764 0.13784 -0.00718 0.13889 -0.00625 C 0.13975 -0.00533 0.14027 -0.00371 0.14132 -0.00324 C 0.14323 -0.00209 0.14566 -0.00209 0.14774 -0.00116 C 0.14948 -0.00047 0.15104 0.00023 0.1526 0.00092 C 0.15347 0.00139 0.1552 0.00208 0.1552 0.00208 C 0.14774 0.00416 0.15069 0.00324 0.14618 0.00509 C 0.14774 0.00532 0.14948 0.00602 0.15104 0.00602 C 0.15243 0.00602 0.14774 0.00648 0.14705 0.00509 C 0.146 0.00347 0.14895 -0.00116 0.14948 -0.00209 C 0.14965 -0.00047 0.14913 0.00162 0.15017 0.00301 C 0.15086 0.0037 0.15191 0.00023 0.15104 2.59259E-6 C 0.15 -0.00047 0.14895 0.00139 0.14774 0.00208 C 0.14496 0.00347 0.14305 0.00347 0.13958 0.00393 C 0.13559 0.00578 0.13177 0.0081 0.12743 0.00903 C 0.12222 0.01018 0.11597 0.01018 0.11111 0.01319 C 0.10243 0.01852 0.09531 0.02453 0.08993 0.03472 C 0.08368 0.02685 0.08906 0.03773 0.08993 0.03981 C 0.09166 0.04328 0.0934 0.04444 0.08836 0.04074 C 0.0875 0.04004 0.08663 0.03935 0.08593 0.03865 C 0.08455 0.03333 0.08437 0.03495 0.08993 0.03981 C 0.09062 0.04051 0.08819 0.03935 0.0875 0.03865 C 0.08576 0.0375 0.08264 0.03472 0.08264 0.03472 C 0.08211 0.03356 0.08038 0.0324 0.08107 0.03148 C 0.08177 0.03055 0.08316 0.0324 0.0842 0.03264 C 0.08628 0.0331 0.08802 0.03333 0.08993 0.03356 C 0.08923 0.03403 0.08819 0.03379 0.0875 0.03472 C 0.08698 0.03541 0.0875 0.0375 0.08663 0.03773 C 0.07864 0.03889 0.07048 0.03842 0.06232 0.03865 C 0.05625 0.04028 0.05034 0.04051 0.04444 0.04282 C 0.04166 0.04537 0.03906 0.04653 0.03628 0.04884 C 0.03975 0.05046 0.04236 0.04861 0.046 0.04791 C 0.04635 0.04815 0.0526 0.04977 0.046 0.05092 C 0.04496 0.05115 0.04392 0.05046 0.0427 0.05 C 0.04236 0.04653 0.04288 0.04305 0.04201 0.03981 C 0.04149 0.03819 0.04236 0.04421 0.04114 0.0449 C 0.0401 0.0456 0.04062 0.04213 0.04027 0.04074 C 0.03993 0.03958 0.03923 0.03865 0.03871 0.03773 C 0.03819 0.03865 0.0368 0.03958 0.03698 0.04074 C 0.03732 0.04213 0.04045 0.04514 0.04201 0.0449 C 0.0434 0.04444 0.04461 0.04282 0.046 0.0419 Z " pathEditMode="relative" rAng="0" ptsTypes="fffffffffffffffffffffffffffffffffffffffffffffffffffffffffffffffff">
                                      <p:cBhvr>
                                        <p:cTn id="36" dur="20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0.00052 0.00185 0.00191 0.0037 0.00139 0.00555 C 0.00035 0.00972 -0.01337 0.01759 -0.00278 0.01296 C -0.00469 0.0118 -0.00729 0.01157 -0.00833 0.00925 C -0.00903 0.00763 -0.00712 0.00555 -0.00695 0.0037 C -0.00573 -0.00741 -0.00521 -0.01852 -0.00417 -0.02963 C -0.00504 -0.07593 -0.00451 -0.12223 -0.00695 -0.16852 C -0.00712 -0.17084 -0.00955 -0.16528 -0.01111 -0.16482 C -0.0125 -0.16459 -0.01389 -0.16598 -0.01528 -0.16667 C -0.01337 -0.16783 -0.01146 -0.16899 -0.00972 -0.17038 C -0.00833 -0.17153 -0.00556 -0.17176 -0.00556 -0.17408 C -0.00556 -0.17593 -0.00833 -0.17292 -0.00972 -0.17223 C -0.01024 -0.17038 -0.01007 -0.16806 -0.01111 -0.16667 C -0.01215 -0.16528 -0.01458 -0.16297 -0.01528 -0.16482 C -0.01701 -0.16968 -0.00938 -0.17176 -0.00833 -0.17223 C -0.00052 -0.17014 0.00503 -0.16551 0.0125 -0.16297 C 0.03021 -0.14723 0.0441 -0.15301 0.06805 -0.15186 C 0.07587 -0.14977 0.1125 -0.15278 0.09305 -0.1463 C 0.09358 -0.14445 0.09323 -0.1419 0.09444 -0.14075 C 0.1 -0.13473 0.10364 -0.14121 0.10139 -0.15 C 0.10087 -0.15209 0.0993 -0.14653 0.09861 -0.14445 C 0.09792 -0.1426 0.09774 -0.14075 0.09722 -0.13889 C 0.10139 -0.1382 0.1059 -0.13936 0.10972 -0.13704 C 0.1151 -0.1338 0.11805 -0.12593 0.12222 -0.12038 C 0.12899 -0.11135 0.14444 -0.0963 0.15278 -0.09075 C 0.15469 -0.08959 0.1566 -0.08866 0.15833 -0.08704 C 0.15989 -0.08542 0.16076 -0.08264 0.1625 -0.08149 C 0.16597 -0.0794 0.16996 -0.0794 0.17361 -0.07778 C 0.17639 -0.07663 0.17917 -0.07524 0.18194 -0.07408 C 0.18333 -0.07338 0.18611 -0.07223 0.18611 -0.07223 C 0.17361 -0.06806 0.17864 -0.07014 0.17083 -0.06667 C 0.17361 -0.06598 0.17639 -0.06482 0.17917 -0.06482 C 0.1816 -0.06482 0.17361 -0.06413 0.17222 -0.06667 C 0.17066 -0.06945 0.17552 -0.07801 0.17639 -0.07963 C 0.17691 -0.07663 0.17604 -0.07269 0.17778 -0.07038 C 0.17882 -0.06899 0.18055 -0.07524 0.17917 -0.07593 C 0.17726 -0.07686 0.17552 -0.07338 0.17361 -0.07223 C 0.16875 -0.06945 0.16545 -0.06968 0.15972 -0.06852 C 0.15278 -0.06551 0.14618 -0.06112 0.13889 -0.05926 C 0.12986 -0.05718 0.11944 -0.05741 0.11111 -0.05186 C 0.09635 -0.04213 0.0842 -0.03149 0.075 -0.01297 C 0.06441 -0.02709 0.07344 -0.00741 0.075 -0.00371 C 0.07778 0.00277 0.08073 0.00462 0.07222 -0.00186 C 0.07083 -0.00301 0.06944 -0.0044 0.06805 -0.00556 C 0.06562 -0.01528 0.06545 -0.01227 0.075 -0.00371 C 0.07621 -0.00255 0.07205 -0.00463 0.07083 -0.00556 C 0.06788 -0.00764 0.0625 -0.01297 0.0625 -0.01297 C 0.06163 -0.01482 0.05851 -0.0169 0.05972 -0.01852 C 0.06111 -0.02038 0.06337 -0.01713 0.06528 -0.01667 C 0.06858 -0.01598 0.0717 -0.01551 0.075 -0.01482 C 0.07361 -0.01413 0.07187 -0.01436 0.07083 -0.01297 C 0.06979 -0.01158 0.07083 -0.00764 0.06944 -0.00741 C 0.05573 -0.0051 0.04167 -0.00625 0.02778 -0.00556 C 0.01753 -0.00278 0.00729 -0.00255 -0.00278 0.00185 C -0.00747 0.00648 -0.01181 0.00856 -0.01667 0.01296 C -0.01076 0.0155 -0.00625 0.0125 -5.55556E-7 0.01111 C 0.00052 0.01134 0.01128 0.01458 -5.55556E-7 0.01666 C -0.00191 0.01712 -0.00365 0.0155 -0.00556 0.01481 C -0.00608 0.00856 -0.00521 0.00208 -0.00695 -0.00371 C -0.00781 -0.00672 -0.00625 0.00416 -0.00833 0.00555 C -0.01007 0.00671 -0.00903 0.00046 -0.00972 -0.00186 C -0.01042 -0.00394 -0.01163 -0.00556 -0.0125 -0.00741 C -0.01337 -0.00556 -0.01563 -0.00394 -0.01528 -0.00186 C -0.01493 0.00046 -0.00938 0.00625 -0.00695 0.00555 C -0.00434 0.00462 -0.00226 0.00185 -5.55556E-7 2.59259E-6 Z " pathEditMode="relative" ptsTypes="fffffffffffffffffffffffffffffffffffffffffffffffffffffffffffffffff">
                                      <p:cBhvr>
                                        <p:cTn id="38" dur="2000" fill="hold"/>
                                        <p:tgtEl>
                                          <p:spTgt spid="55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C -0.00087 0.02037 0.00173 0.02731 -0.00695 0.01435 C -0.00573 0.00764 -0.0066 0.00787 -0.00296 0.00324 C 0.00972 -0.0125 0.00138 -0.00069 4.72222E-6 0.00185 C -0.00105 0.0037 -0.00191 0.00602 -0.00296 0.0081 C -0.00157 0.00116 0.00086 -0.00093 0.00503 -0.00301 C 0.01024 -0.01065 0.00798 -0.00046 0.00711 0.00324 C 0.00572 0.00995 0.00416 0.01597 0.00208 0.02222 C -0.0033 0.01412 -0.00313 0.00231 -0.00591 -0.00787 C -0.00712 -0.01227 -0.01077 -0.02523 -0.0099 -0.0206 C -0.00782 -0.00972 -0.00191 -0.00116 0.00416 0.00486 C 0.00017 0.0088 4.72222E-6 0.01366 -0.00296 0.01898 C -0.0066 0.02616 -0.01146 0.03241 -0.01494 0.03958 C -0.01754 0.04514 -0.0191 0.05185 -0.02188 0.05694 C -0.029 0.07037 -0.03542 0.08426 -0.04202 0.09815 C -0.04549 0.10556 -0.0507 0.11366 -0.054 0.12199 C -0.05869 0.1331 -0.0632 0.14861 -0.06997 0.15648 C -0.07223 0.16551 -0.07553 0.17222 -0.079 0.18032 C -0.07952 0.18171 -0.07952 0.18356 -0.08004 0.18518 C -0.08056 0.18727 -0.08108 0.18935 -0.08195 0.19143 C -0.08282 0.19329 -0.08403 0.19444 -0.08507 0.19606 C -0.08577 0.19768 -0.08629 0.19931 -0.08698 0.20069 C -0.08889 0.21042 -0.09289 0.2162 -0.09705 0.22315 C -0.09723 0.22106 -0.0974 0.21875 -0.09792 0.21667 C -0.09966 0.20926 -0.10191 0.20926 -0.09705 0.21204 C -0.09636 0.21343 -0.09601 0.21551 -0.09497 0.21667 C -0.09393 0.21782 -0.08941 0.21829 -0.09098 0.21829 C -0.09931 0.21829 -0.10764 0.21713 -0.11598 0.21667 C -0.11181 0.20694 -0.10174 0.20648 -0.09497 0.20417 C -0.09375 0.2044 -0.0915 0.20347 -0.09098 0.20556 C -0.08994 0.20972 -0.09566 0.21806 -0.09705 0.2213 C -0.09723 0.22315 -0.09896 0.22616 -0.09792 0.22616 C -0.09653 0.22616 -0.09601 0.22315 -0.09497 0.2213 C -0.09219 0.21667 -0.08889 0.21481 -0.08594 0.21042 C -0.08716 0.21782 -0.08855 0.22083 -0.09202 0.22616 C -0.09792 0.22523 -0.10209 0.22639 -0.10591 0.21968 C -0.22553 0.22106 -0.31441 0.19583 -0.24497 0.23403 C -0.24566 0.23565 -0.24584 0.23843 -0.24705 0.23866 C -0.25955 0.24213 -0.25782 0.2331 -0.26007 0.21968 C -0.26059 0.22176 -0.26198 0.22384 -0.26198 0.22616 C -0.26198 0.22801 -0.26094 0.22268 -0.26007 0.2213 C -0.25816 0.21898 -0.254 0.21505 -0.254 0.21528 C -0.25556 0.22292 -0.25955 0.22523 -0.26303 0.23079 C -0.26181 0.22546 -0.26164 0.22199 -0.25886 0.21829 C -0.25556 0.2081 -0.25348 0.19653 -0.25 0.18657 C -0.24879 0.1831 -0.24688 0.18079 -0.24601 0.17708 C -0.2441 0.16829 -0.24323 0.15856 -0.24098 0.15023 C -0.23855 0.14097 -0.23681 0.13843 -0.23507 0.12963 C -0.23351 0.12176 -0.23282 0.11366 -0.23091 0.10602 C -0.22969 0.09259 -0.22813 0.07963 -0.22587 0.06643 C -0.22483 0.06018 -0.22309 0.04745 -0.22309 0.04768 C -0.22257 0.02222 -0.22309 -0.00301 -0.22205 -0.02824 C -0.22188 -0.03009 -0.22119 -0.02361 -0.21997 -0.02361 C -0.21893 -0.02361 -0.21928 -0.02685 -0.21893 -0.02824 C -0.22119 -0.03194 -0.22379 -0.03565 -0.22587 -0.03958 C -0.225 -0.03982 -0.22414 -0.04097 -0.22309 -0.04097 C -0.21181 -0.04097 -0.22431 -0.03056 -0.22813 -0.02685 C -0.23021 -0.02477 -0.23264 -0.02338 -0.23507 -0.02199 C -0.23594 -0.0213 -0.23855 -0.01944 -0.23803 -0.0206 C -0.23507 -0.02523 -0.22969 -0.02477 -0.22587 -0.02685 C -0.20886 -0.025 -0.2066 -0.02407 -0.21893 -0.0206 C -0.22466 -0.02107 -0.23039 -0.01968 -0.23594 -0.02199 C -0.23733 -0.02269 -0.23698 -0.02616 -0.23698 -0.02824 C -0.23698 -0.04167 -0.23768 -0.03912 -0.23299 -0.04398 C -0.22726 -0.0412 -0.22379 -0.03634 -0.21806 -0.03472 C -0.19098 -0.01412 -0.18004 -0.0294 -0.13403 -0.02824 C -0.09393 -0.02107 -0.1349 -0.02523 -0.0349 -0.02361 C -0.02431 -0.02269 -0.0132 -0.02523 -0.00296 -0.0206 C -0.00191 -0.02014 -0.00244 -0.01713 -0.00191 -0.01574 C -0.00053 -0.01111 0.00208 -0.00162 0.00208 -0.00139 C -0.00035 0.00208 4.72222E-6 0.00347 4.72222E-6 3.7037E-7 Z " pathEditMode="relative" rAng="0" ptsTypes="fffffffffffffffffffffffffffffffffffffffffffffffffffffffffffffffffffffff">
                                      <p:cBhvr>
                                        <p:cTn id="40" dur="30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C 0.00087 -0.00116 0.00157 -0.00255 0.00278 -0.00347 C 0.00382 -0.00417 0.01372 -0.0044 0.0132 -0.00463 C 0.01007 -0.00417 0.00643 -0.00393 0.00278 -0.00347 C 0.00747 0.00232 0.00487 -0.00162 0.01007 0.00787 C 0.01094 0.00972 0.01441 0.01435 0.01372 0.01227 C 0.01216 0.0088 0.0099 0.00579 0.00782 0.00255 C 0.00521 -0.00185 0.00469 -0.00694 0.00226 -0.01134 C 0.00504 -0.01829 0.00643 -0.01412 0.01112 -0.01018 C 0.01112 -0.01018 0.00955 0.00208 0.00764 0.00509 C -0.00017 0.0162 0.00573 0.0044 0.00157 0.01343 C 0.00296 0.01319 0.00469 0.01366 0.00573 0.01273 C 0.00695 0.01134 0.0066 0.00926 0.00747 0.00764 C 0.01007 0.00278 0.01164 -0.00046 0.01372 -0.00579 C 0.01112 -0.01551 0.01476 -0.00417 0.00903 -0.01458 C 0.00834 -0.01551 0.00851 -0.01713 0.00799 -0.01852 C 0.00487 -0.02546 -0.00069 -0.03194 -0.0026 -0.03958 C -0.01267 -0.05185 -0.02326 -0.06574 -0.03107 -0.07986 C -0.03802 -0.08588 -0.04444 -0.09306 -0.04687 -0.10162 C -0.05052 -0.10486 -0.05208 -0.1081 -0.0552 -0.11204 C -0.05659 -0.10764 -0.0585 -0.1037 -0.06007 -0.09954 C -0.06788 -0.09005 -0.0552 -0.09722 -0.05347 -0.09861 C -0.05243 -0.09931 -0.05156 -0.10093 -0.05052 -0.10208 C -0.04948 -0.10301 -0.04757 -0.10556 -0.04652 -0.10417 C -0.04566 -0.10255 -0.04843 -0.10185 -0.04948 -0.10069 C -0.05399 -0.09537 -0.05937 -0.09097 -0.06371 -0.08518 C -0.05781 -0.0875 -0.05503 -0.08981 -0.05104 -0.09375 C -0.0434 -0.09838 -0.04323 -0.1037 -0.04635 -0.08866 C -0.04687 -0.06273 -0.04704 -0.03681 -0.04826 -0.01134 C -0.04913 0.01597 -0.05138 0.0706 -0.05121 0.0706 C -0.05121 0.07477 -0.05086 0.0787 -0.05104 0.08264 C -0.05156 0.10232 -0.05451 0.12176 -0.05399 0.1412 C -0.05416 0.14282 -0.05121 0.13982 -0.04982 0.13889 C -0.04548 0.13611 -0.04323 0.13333 -0.04132 0.12847 C -0.04461 0.13241 -0.04826 0.13403 -0.0526 0.13727 C -0.05052 0.13704 -0.03975 0.1331 -0.04965 0.13495 C -0.03437 0.14213 -0.0177 0.16157 -0.00781 0.175 C -0.00243 0.18171 0.00487 0.18796 0.00921 0.19537 C 0.01424 0.19884 0.01841 0.20324 0.02136 0.2088 C 0.01598 0.20903 0.00712 0.20741 0.00677 0.21181 C 0.00677 0.21319 0.00955 0.21157 0.01077 0.21134 C 0.01233 0.21065 0.01372 0.20995 0.01511 0.20926 C 0.01789 0.20741 0.02066 0.20463 0.02344 0.20255 C 0.025 0.20116 0.02032 0.20556 0.0191 0.20718 C 0.01598 0.21111 0.0165 0.21227 0.0132 0.21551 C 0.01146 0.21667 0.00903 0.2169 0.00886 0.21898 C 0.00886 0.22014 0.01198 0.21806 0.01285 0.21667 C 0.01528 0.21458 0.01875 0.20972 0.01893 0.20972 C 0.02362 0.20995 0.02969 0.21319 0.03334 0.20972 C 0.0375 0.20718 0.03073 0.19398 0.03108 0.18912 C 0.03212 0.16181 0.03403 0.13426 0.03559 0.10718 C 0.03368 0.09838 0.03073 0.08982 0.02969 0.08148 C 0.02743 0.07685 0.02622 0.07361 0.02535 0.06898 C 0.02066 0.06088 0.0165 0.04792 0.01441 0.03866 C 0.00695 0.02546 0.01268 0.00648 0.01372 -0.00579 " pathEditMode="relative" rAng="-5061042" ptsTypes="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55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78 -0.00069 -0.00556 -0.00092 -0.00834 -0.00185 C -0.00973 -0.00231 -0.01354 -0.00231 -0.0125 -0.0037 C -0.01042 -0.00648 -0.00695 -0.00625 -0.00417 -0.0074 C -0.00191 -0.00833 -0.00868 -0.00555 -0.01111 -0.00555 C -0.01302 -0.00555 -0.00747 -0.00671 -0.00556 -0.0074 C -0.00608 -0.02662 -0.00608 -0.0456 -0.00695 -0.06481 C -0.00712 -0.07013 -0.00938 -0.07152 -0.01111 -0.07592 C -0.01424 -0.08449 -0.01545 -0.09629 -0.01667 -0.10555 C -0.01719 -0.13148 -0.01563 -0.15763 -0.01806 -0.18333 C -0.01823 -0.18611 -0.0217 -0.18055 -0.02361 -0.17963 C -0.02535 -0.1787 -0.02917 -0.17777 -0.02917 -0.17777 C -0.02101 -0.1706 -0.02604 -0.17592 -0.03056 -0.17592 C -0.03473 -0.17592 -0.03889 -0.17476 -0.04306 -0.17407 C -0.04844 -0.16689 -0.04983 -0.1581 -0.05417 -0.15 C -0.05764 -0.14351 -0.06198 -0.13842 -0.06528 -0.13148 C -0.07066 -0.12013 -0.07466 -0.10949 -0.08334 -0.10185 C -0.09098 -0.08657 -0.0967 -0.09143 -0.075 -0.08888 C -0.07361 -0.08819 -0.07084 -0.08518 -0.07084 -0.08703 C -0.07084 -0.08935 -0.07344 -0.08981 -0.075 -0.09074 C -0.08125 -0.09444 -0.08924 -0.09768 -0.09584 -0.1 C -0.10417 -0.1074 -0.09844 -0.10208 -0.09445 -0.1 C -0.09115 -0.09838 -0.08351 -0.09699 -0.08056 -0.09629 C -0.08594 -0.08541 -0.08507 -0.07199 -0.08611 -0.05925 C -0.0875 -0.04166 -0.09184 -0.02615 -0.09445 -0.00925 C -0.09601 0.02315 -0.0915 0.01899 -0.11111 0.02223 C -0.11059 0.02037 -0.11111 0.01713 -0.10973 0.01667 C -0.10591 0.01528 -0.10469 0.02362 -0.10417 0.02593 C -0.10365 0.04005 -0.10486 0.05463 -0.10278 0.06852 C -0.10226 0.07153 -0.09931 0.07246 -0.09723 0.07408 C -0.09167 0.07825 -0.08525 0.08241 -0.07917 0.08519 C -0.09028 0.09005 -0.07726 0.08635 -0.08473 0.08149 C -0.08611 0.08056 -0.0875 0.08264 -0.08889 0.08334 C -0.08473 0.07524 -0.08073 0.06991 -0.07361 0.06667 C -0.07136 0.06412 -0.0691 0.06135 -0.06667 0.05926 C -0.06493 0.05764 -0.06285 0.05718 -0.06111 0.05556 C -0.05643 0.05116 -0.05486 0.04491 -0.05 0.04075 C -0.04584 0.02963 -0.0382 0.02176 -0.03056 0.01482 C -0.02743 0.00672 -0.02327 -0.00254 -0.01667 -0.00555 C -0.0158 -0.0074 -0.01545 -0.01064 -0.01389 -0.01111 C -0.01233 -0.01157 -0.01129 -0.00833 -0.00973 -0.0074 C -0.00799 -0.00648 -0.00608 -0.00625 -0.00417 -0.00555 C -0.00695 0.00556 -0.00417 -0.00185 -0.00695 -0.00555 C -0.00799 -0.00694 -0.00973 -0.00671 -0.01111 -0.0074 C -0.00938 -0.01412 -0.00973 -0.01481 -0.00973 -0.00925 " pathEditMode="relative" ptsTypes="ffffffffffffffffffffffffffffffffffffffffffffA">
                                      <p:cBhvr>
                                        <p:cTn id="44" dur="20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-0.00191 0.00277 -0.00018 0.00416 -0.00313 0.00208 C -0.00417 -0.00579 -0.00434 -0.00556 -0.00105 -0.00116 C -0.0007 -0.0007 0.00052 3.33333E-6 0.00034 3.33333E-6 C 0.00034 -0.00139 -0.00035 -0.00209 0.00034 -0.00301 C 0.00104 -0.00371 0.00173 -0.00348 0.00277 -0.00324 C 0.00434 -0.00278 0.0059 -0.00139 0.00677 0.00023 C 0.00989 0.00208 0.01163 0.00439 0.01406 0.00717 C 0.01493 0.00879 0.0177 0.01157 0.01736 0.01088 C 0.02083 0.0118 0.02361 0.01481 0.02656 0.01643 C 0.03038 0.01875 0.03437 0.02014 0.03871 0.02129 C 0.04062 0.02152 0.04114 0.02268 0.04253 0.02407 C 0.04322 0.02407 0.04722 0.02592 0.04895 0.02615 C 0.05173 0.02639 0.05347 0.02801 0.05555 0.02916 C 0.05833 0.03055 0.06093 0.03171 0.06302 0.0331 C 0.06388 0.03333 0.06475 0.03449 0.06527 0.03379 C 0.06562 0.03287 0.06388 0.03333 0.06371 0.03217 C 0.06284 0.03032 0.06336 0.02754 0.06284 0.02523 C 0.06597 0.02523 0.06527 0.02639 0.06684 0.0287 C 0.06562 0.02893 0.06441 0.02986 0.06336 0.03055 C 0.06232 0.03125 0.06493 0.03102 0.06614 0.03102 C 0.06718 0.03125 0.07048 0.03171 0.07031 0.03194 C 0.07361 0.03125 0.07638 0.03102 0.07951 0.03125 C 0.10225 0.02314 0.12864 0.0125 0.15243 0.00671 C 0.15156 0.00694 0.15104 0.0081 0.15086 0.00856 C 0.15 0.00972 0.14895 0.01412 0.14878 0.01273 C 0.14861 0.01203 0.14895 0.01111 0.14878 0.01018 C 0.14913 0.00902 0.14947 0.00648 0.1493 0.00648 C 0.15225 0.01041 0.14722 0.0074 0.146 0.00717 C 0.13697 0.02916 0.15798 0.06944 0.1625 0.09676 C 0.16076 0.09791 0.15781 0.0993 0.15659 0.10092 C 0.1559 0.10185 0.15572 0.10277 0.15503 0.10324 C 0.15468 0.10393 0.15347 0.10532 0.15364 0.10486 C 0.15486 0.10393 0.15659 0.10231 0.15711 0.10092 C 0.15781 0.10069 0.1592 0.0993 0.15902 0.0993 C 0.15989 0.09907 0.16041 0.09814 0.16059 0.09814 C 0.16197 0.09814 0.16284 0.09861 0.16284 0.0993 C 0.1625 0.10023 0.16076 0.09953 0.16059 0.0993 C 0.15989 0.0993 0.1592 0.0993 0.15816 0.09907 C 0.15277 0.10324 0.15729 0.0993 0.15833 0.11134 C 0.1585 0.11227 0.15746 0.11064 0.15711 0.10995 C 0.15642 0.10764 0.1559 0.10578 0.15486 0.10393 C 0.15208 0.09814 0.14791 0.09375 0.14409 0.08865 C 0.14114 0.08449 0.14357 0.08819 0.14097 0.08588 C 0.1401 0.08588 0.13871 0.08333 0.13888 0.0831 C 0.13541 0.08032 0.13229 0.07754 0.13038 0.07338 C 0.1276 0.07083 0.12621 0.06713 0.12361 0.06435 C 0.12031 0.06134 0.11718 0.05833 0.11441 0.05416 C 0.11267 0.05162 0.1118 0.05046 0.10972 0.04884 C 0.1085 0.04768 0.10607 0.04514 0.10572 0.04514 C 0.10312 0.04421 0.10225 0.03958 0.10017 0.03703 C 0.09809 0.03611 0.09757 0.03495 0.09635 0.03264 C 0.09427 0.03171 0.09322 0.0287 0.09097 0.02662 C 0.08819 0.025 0.08593 0.02407 0.08402 0.02152 C 0.08194 0.0199 0.0802 0.01782 0.07829 0.01643 C 0.0776 0.01597 0.07638 0.01527 0.07708 0.01527 C 0.07829 0.01481 0.07934 0.01736 0.0802 0.01875 C 0.08038 0.01828 0.08107 0.01666 0.08038 0.01689 C 0.07899 0.01759 0.07447 0.02407 0.07829 0.01967 C 0.07882 0.01852 0.07916 0.01805 0.07968 0.01713 C 0.0802 0.01643 0.08055 0.0162 0.0809 0.01551 C 0.07899 0.01597 0.07691 0.01666 0.07482 0.01713 C 0.0717 0.01759 0.06909 0.01412 0.06649 0.01342 C 0.05868 0.01157 0.04652 0.0118 0.0401 0.00694 C 0.03819 0.00694 0.03472 0.00532 0.03263 0.00439 C 0.02951 0.00347 0.02621 0.00231 0.02274 0.00139 C 0.01597 0.00208 0.01093 -0.00139 0.00503 -0.00186 C 0.00017 -0.00301 0.0059 -0.00209 4.44444E-6 -0.00301 C -0.0007 -0.00255 -0.00157 -0.00301 -0.00226 -0.00324 C -0.00296 -0.00324 -0.00434 -0.00324 -0.00452 -0.00324 " pathEditMode="relative" rAng="4441281" ptsTypes="fffffff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55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C 0.00087 -0.00116 0.00156 -0.00255 0.00295 -0.00347 C 0.00382 -0.00417 0.01372 -0.00463 0.01319 -0.00463 C 0.01007 -0.00394 0.00642 -0.00394 0.00295 -0.00347 C 0.00747 0.00208 0.00486 -0.00162 0.01007 0.00764 C 0.01094 0.00926 0.01441 0.01389 0.01372 0.0118 C 0.01233 0.00856 0.0099 0.00555 0.00781 0.00231 C 0.00521 -0.00185 0.00469 -0.00671 0.00226 -0.01111 C 0.00504 -0.01783 0.00642 -0.01366 0.01111 -0.00996 C 0.01111 -0.00996 0.00955 0.00185 0.00764 0.00486 C -0.00017 0.01528 0.00573 0.00416 0.00174 0.01273 C 0.00313 0.01273 0.00486 0.01319 0.00573 0.01204 C 0.00694 0.01088 0.0066 0.00879 0.00747 0.00741 C 0.01007 0.00254 0.01163 -0.00046 0.01372 -0.00579 C 0.01111 -0.01505 0.01476 -0.00417 0.00903 -0.01412 C 0.00833 -0.01505 0.00851 -0.01667 0.00799 -0.01806 C 0.00486 -0.02477 -0.00069 -0.03125 -0.0026 -0.03843 C -0.01267 -0.05046 -0.02344 -0.06389 -0.03125 -0.07755 C -0.03819 -0.08334 -0.04462 -0.09028 -0.04705 -0.09861 C -0.05069 -0.10209 -0.05226 -0.10509 -0.05538 -0.1088 C -0.05677 -0.10463 -0.05868 -0.10093 -0.06024 -0.09676 C -0.06806 -0.08773 -0.05538 -0.09445 -0.05365 -0.09584 C -0.0526 -0.09653 -0.05174 -0.09815 -0.05069 -0.09908 C -0.04965 -0.1 -0.04774 -0.10255 -0.0467 -0.10116 C -0.04601 -0.09977 -0.04878 -0.09884 -0.04965 -0.09792 C -0.05417 -0.09259 -0.05955 -0.08843 -0.06389 -0.0831 C -0.05799 -0.08519 -0.05521 -0.08727 -0.05121 -0.09144 C -0.04358 -0.0956 -0.0434 -0.10046 -0.04653 -0.08611 C -0.04705 -0.06111 -0.04705 -0.03611 -0.04826 -0.01134 C -0.04913 0.01504 -0.05121 0.06829 -0.05087 0.06805 C -0.05104 0.07199 -0.05069 0.07569 -0.05069 0.07963 C -0.05121 0.09861 -0.05417 0.11759 -0.05365 0.13634 C -0.05382 0.13796 -0.05087 0.13495 -0.04948 0.13426 C -0.04514 0.13125 -0.04288 0.1287 -0.04097 0.12407 C -0.0441 0.12778 -0.04792 0.1294 -0.05226 0.13264 C -0.05 0.13241 -0.03924 0.12847 -0.04913 0.13009 C -0.03403 0.13727 -0.01736 0.15602 -0.00729 0.16921 C -0.00208 0.17592 0.00538 0.18194 0.00972 0.18912 C 0.01476 0.19259 0.01892 0.19676 0.02188 0.20208 C 0.01649 0.20208 0.00781 0.20069 0.00729 0.20509 C 0.00729 0.20648 0.01007 0.20486 0.01129 0.2044 C 0.01285 0.2037 0.01424 0.20324 0.01563 0.20254 C 0.01858 0.20046 0.02118 0.19791 0.02396 0.19583 C 0.02552 0.19467 0.02083 0.19884 0.01962 0.20046 C 0.01649 0.2044 0.01701 0.20532 0.01372 0.20856 C 0.01198 0.20972 0.00955 0.20995 0.00955 0.2118 C 0.00938 0.21296 0.0125 0.21088 0.01354 0.20972 C 0.0158 0.20764 0.01927 0.20301 0.01944 0.20301 C 0.02431 0.20301 0.03021 0.20648 0.03403 0.20324 C 0.03802 0.20046 0.03125 0.18773 0.03142 0.1831 C 0.03264 0.15648 0.03438 0.12986 0.03594 0.1037 C 0.03403 0.09514 0.0309 0.0868 0.02986 0.07893 C 0.0276 0.07454 0.02656 0.07129 0.02552 0.06666 C 0.02083 0.05879 0.01667 0.04629 0.01458 0.03727 C 0.00712 0.02454 0.01285 0.00625 0.01372 -0.00579 " pathEditMode="relative" rAng="-5061042" ptsTypes="fffffffffff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78 -0.00069 -0.00556 -0.00092 -0.00834 -0.00185 C -0.00973 -0.00231 -0.01354 -0.00231 -0.0125 -0.0037 C -0.01042 -0.00648 -0.00695 -0.00625 -0.00417 -0.0074 C -0.00191 -0.00833 -0.00868 -0.00555 -0.01111 -0.00555 C -0.01302 -0.00555 -0.00747 -0.00671 -0.00556 -0.0074 C -0.00608 -0.02662 -0.00608 -0.0456 -0.00695 -0.06481 C -0.00712 -0.07013 -0.00938 -0.07152 -0.01111 -0.07592 C -0.01424 -0.08449 -0.01545 -0.09629 -0.01667 -0.10555 C -0.01719 -0.13148 -0.01563 -0.15763 -0.01806 -0.18333 C -0.01823 -0.18611 -0.0217 -0.18055 -0.02361 -0.17963 C -0.02535 -0.1787 -0.02917 -0.17777 -0.02917 -0.17777 C -0.02101 -0.1706 -0.02604 -0.17592 -0.03056 -0.17592 C -0.03473 -0.17592 -0.03889 -0.17476 -0.04306 -0.17407 C -0.04844 -0.16689 -0.04983 -0.1581 -0.05417 -0.15 C -0.05764 -0.14351 -0.06198 -0.13842 -0.06528 -0.13148 C -0.07066 -0.12013 -0.07466 -0.10949 -0.08334 -0.10185 C -0.09098 -0.08657 -0.0967 -0.09143 -0.075 -0.08888 C -0.07361 -0.08819 -0.07084 -0.08518 -0.07084 -0.08703 C -0.07084 -0.08935 -0.07344 -0.08981 -0.075 -0.09074 C -0.08125 -0.09444 -0.08924 -0.09768 -0.09584 -0.1 C -0.10417 -0.1074 -0.09844 -0.10208 -0.09445 -0.1 C -0.09115 -0.09838 -0.08351 -0.09699 -0.08056 -0.09629 C -0.08594 -0.08541 -0.08507 -0.07199 -0.08611 -0.05925 C -0.0875 -0.04166 -0.09184 -0.02615 -0.09445 -0.00925 C -0.09601 0.02315 -0.0915 0.01899 -0.11111 0.02223 C -0.11059 0.02037 -0.11111 0.01713 -0.10973 0.01667 C -0.10591 0.01528 -0.10469 0.02362 -0.10417 0.02593 C -0.10365 0.04005 -0.10486 0.05463 -0.10278 0.06852 C -0.10226 0.07153 -0.09931 0.07246 -0.09723 0.07408 C -0.09167 0.07825 -0.08525 0.08241 -0.07917 0.08519 C -0.09028 0.09005 -0.07726 0.08635 -0.08473 0.08149 C -0.08611 0.08056 -0.0875 0.08264 -0.08889 0.08334 C -0.08473 0.07524 -0.08073 0.06991 -0.07361 0.06667 C -0.07136 0.06412 -0.0691 0.06135 -0.06667 0.05926 C -0.06493 0.05764 -0.06285 0.05718 -0.06111 0.05556 C -0.05643 0.05116 -0.05486 0.04491 -0.05 0.04075 C -0.04584 0.02963 -0.0382 0.02176 -0.03056 0.01482 C -0.02743 0.00672 -0.02327 -0.00254 -0.01667 -0.00555 C -0.0158 -0.0074 -0.01545 -0.01064 -0.01389 -0.01111 C -0.01233 -0.01157 -0.01129 -0.00833 -0.00973 -0.0074 C -0.00799 -0.00648 -0.00608 -0.00625 -0.00417 -0.00555 C -0.00695 0.00556 -0.00417 -0.00185 -0.00695 -0.00555 C -0.00799 -0.00694 -0.00973 -0.00671 -0.01111 -0.0074 C -0.00938 -0.01412 -0.00973 -0.01481 -0.00973 -0.00925 " pathEditMode="relative" ptsTypes="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96296E-6 C -0.00312 -0.01227 -0.0052 -0.01157 0.00139 -0.0088 C 0.00278 -0.00301 0.00799 0.00718 0.00799 0.00718 C 0.00746 0.00185 0.00817 -0.00394 0.0066 -0.0088 C 0.00608 -0.01042 0.00487 -0.00648 0.004 -0.00509 C -0.0026 0.00602 0.00521 -0.00532 -0.00121 0.0037 C 0.00157 -0.00833 -0.0019 0.00532 0.00261 -0.00694 C 0.0033 -0.00857 0.004 -0.01412 0.004 -0.01227 C 0.004 -0.00648 0.00174 -0.00046 -0.00121 0.0037 C -0.00433 -0.0081 -0.00503 -0.02107 -0.00781 -0.03333 C -0.00746 -0.03681 -0.0092 -0.04375 -0.00659 -0.04375 C -0.00399 -0.04375 -0.00572 -0.03681 -0.0052 -0.03333 C -0.00486 -0.03102 -0.00399 -0.0287 -0.00399 -0.02616 C -0.00399 -0.02431 -0.00451 -0.02986 -0.0052 -0.03148 C -0.00729 -0.03565 -0.01024 -0.03773 -0.01319 -0.04028 C -0.01406 -0.04213 -0.01475 -0.04398 -0.01579 -0.0456 C -0.01701 -0.04745 -0.02117 -0.04954 -0.01961 -0.05069 C -0.01683 -0.05255 -0.01354 -0.04954 -0.01041 -0.04907 C 0.0073 -0.0463 0.01389 -0.0463 -0.02239 -0.04907 C -0.01718 -0.05579 -0.01545 -0.0544 -0.00781 -0.05255 C -0.00746 -0.05023 -0.00798 -0.04699 -0.00659 -0.0456 C -0.00555 -0.04444 -0.00381 -0.0463 -0.0026 -0.04722 C 0.00018 -0.04931 0.00244 -0.05255 0.00539 -0.0544 C 0.00886 -0.05671 0.01233 -0.05903 0.0158 -0.06134 C 0.01754 -0.0625 0.01928 -0.06366 0.02101 -0.06482 C 0.02275 -0.06597 0.02639 -0.06829 0.02639 -0.06829 C 0.03299 -0.07708 0.04185 -0.08241 0.04879 -0.0912 C 0.04532 -0.09259 0.03976 -0.09028 0.0382 -0.09468 C 0.03733 -0.09699 0.0408 -0.09815 0.04219 -0.1 C 0.04844 -0.09699 0.05157 -0.09097 0.05539 -0.08403 C 0.06389 -0.09607 0.04896 -0.07384 0.04879 -0.07361 C 0.05035 -0.08657 0.04862 -0.08264 0.05539 -0.0912 C 0.0566 -0.09051 0.05834 -0.09074 0.05921 -0.08935 C 0.06025 -0.0875 0.06008 -0.08472 0.0606 -0.08241 C 0.06181 -0.07708 0.06372 -0.07199 0.06459 -0.06667 C 0.06598 -0.0588 0.06823 -0.05139 0.0698 -0.04375 C 0.0724 -0.03102 0.07344 -0.01644 0.079 -0.00509 C 0.08073 0.00347 0.08421 0.00718 0.0882 0.01412 C 0.08959 0.01343 0.09133 0.01389 0.09219 0.01227 C 0.09376 0.00926 0.09723 0.00023 0.0948 0.00185 C 0.09306 0.00301 0.09133 0.00417 0.08959 0.00532 C 0.08317 0.01806 0.08646 0.01296 0.08039 0.02106 C 0.08264 0.00787 0.08004 0.01991 0.08421 0.0088 C 0.0849 0.00718 0.0856 0.00185 0.0856 0.0037 C 0.0856 0.00486 0.08334 0.01435 0.08299 0.01597 C 0.08212 0.01412 0.08108 0.0125 0.08039 0.01065 C 0.07969 0.00903 0.07935 0.00718 0.079 0.00532 C 0.07848 0.00301 0.07761 -0.00394 0.07761 -0.00162 C 0.07761 0.00255 0.07848 0.00648 0.079 0.01065 C 0.08195 -0.00093 0.0816 0.01065 0.08299 0.01597 C 0.06233 0.03403 0.03455 0.02199 0.01181 0.01412 C 0.00712 0.00995 0.00504 0.0037 5.27778E-6 2.96296E-6 Z " pathEditMode="relative" rAng="0" ptsTypes="ffffffffffffffffffffffffffffffffffffffffffffffffffff">
                                      <p:cBhvr>
                                        <p:cTn id="52" dur="3000" fill="hold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C -0.00469 -0.00393 -0.00486 -0.01041 -0.00729 -0.00254 C -0.00695 -0.00139 -0.00642 -1.85185E-6 -0.00625 0.00116 C -0.0059 0.00301 -0.00625 0.00579 -0.00504 0.00648 C -0.00417 0.00741 -0.00469 0.00394 -0.00417 0.00255 C -0.00243 -0.00069 0.00069 -0.00463 0.00312 -0.00787 C 0.00364 -0.00856 0.00191 -0.00579 0.00087 -0.00509 C -0.00156 -0.00231 -0.00191 -0.00254 -0.00504 -0.00139 C -0.00573 -0.00162 -0.01077 -0.00787 -0.01042 -0.00787 C -0.00851 -0.00787 -0.00781 -0.00486 -0.00625 -0.00393 C -0.00382 -0.00254 0.00156 -0.00069 0.00434 -1.85185E-6 C -0.00243 0.00556 -0.00642 0.01528 -0.01354 0.02084 C -0.01736 0.02778 -0.02222 0.03565 -0.02726 0.04167 C -0.03004 0.05278 -0.03906 0.05834 -0.04392 0.06759 C -0.04792 0.07477 -0.05226 0.08056 -0.0566 0.08704 C -0.06198 0.09584 -0.06563 0.10556 -0.07344 0.11181 C -0.07448 0.11111 -0.0757 0.11111 -0.07656 0.11042 C -0.07743 0.10949 -0.07986 0.10602 -0.07847 0.10648 C -0.07604 0.10718 -0.07431 0.10996 -0.07222 0.11181 C -0.07014 0.11366 -0.06458 0.11852 -0.06702 0.11829 C -0.0717 0.11759 -0.07604 0.11759 -0.08056 0.1169 C -0.07708 0.11227 -0.07309 0.10718 -0.06806 0.10533 C -0.06702 0.1044 -0.06597 0.10185 -0.06493 0.10278 C -0.06389 0.10324 -0.06528 0.10533 -0.06597 0.10648 C -0.06771 0.11019 -0.07014 0.11296 -0.07344 0.11435 C -0.07517 0.10972 -0.07674 0.10602 -0.07969 0.10278 C -0.08004 0.10139 -0.0816 0.09884 -0.08056 0.09884 C -0.07952 0.09884 -0.07952 0.10162 -0.07847 0.10278 C -0.07483 0.10741 -0.0691 0.11134 -0.06389 0.11296 C -0.05226 0.12246 -0.03767 0.11343 -0.025 0.11296 C 0.00017 0.11227 0.02517 0.11227 0.05035 0.11181 C 0.04983 0.11042 0.04757 0.10278 0.04514 0.10278 C 0.04392 0.10278 0.04653 0.10556 0.04739 0.10648 C 0.04809 0.10741 0.0493 0.10834 0.05035 0.10926 C 0.05364 0.11158 0.05712 0.11412 0.06094 0.11551 C 0.05538 0.12292 0.05469 0.1206 0.04514 0.11945 C 0.04583 0.1169 0.04653 0.11435 0.04739 0.11181 C 0.04774 0.11019 0.04948 0.10787 0.04948 0.1081 C 0.04792 0.11042 0.04618 0.11273 0.04514 0.11551 C 0.04444 0.11667 0.04305 0.11875 0.04427 0.11945 C 0.04531 0.12037 0.04687 0.11875 0.04826 0.11829 C 0.05434 0.11435 0.05746 0.11435 0.06423 0.11551 C 0.0592 0.1125 0.05538 0.10718 0.05035 0.10533 C 0.04548 0.09584 0.04792 0.09954 0.04305 0.09375 C 0.04028 0.08264 0.04427 0.09607 0.03976 0.08704 C 0.03628 0.07963 0.04201 0.08634 0.0368 0.07917 C 0.03489 0.07662 0.03194 0.07454 0.03021 0.07153 C 0.02552 0.06227 0.0283 0.06528 0.02309 0.06111 C 0.02014 0.05394 0.01667 0.04722 0.01371 0.04051 C 0.01267 0.03866 0.00885 0.03148 0.00746 0.02871 C 0.00677 0.02732 0.00521 0.02477 0.00521 0.025 C 0.00399 0.01597 0.00816 -1.85185E-6 1.38889E-6 -1.85185E-6 Z " pathEditMode="relative" rAng="0" ptsTypes="ffffffffffffffffffffffffffffffffffffffffffffffffffff">
                                      <p:cBhvr>
                                        <p:cTn id="54" dur="2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96296E-6 C -0.00312 -0.01227 -0.0052 -0.01157 0.00139 -0.0088 C 0.00278 -0.00301 0.00799 0.00718 0.00799 0.00718 C 0.00746 0.00185 0.00817 -0.00394 0.0066 -0.0088 C 0.00608 -0.01042 0.00487 -0.00648 0.004 -0.00509 C -0.0026 0.00602 0.00521 -0.00532 -0.00121 0.0037 C 0.00157 -0.00833 -0.0019 0.00532 0.00261 -0.00694 C 0.0033 -0.00857 0.004 -0.01412 0.004 -0.01227 C 0.004 -0.00648 0.00174 -0.00046 -0.00121 0.0037 C -0.00433 -0.0081 -0.00503 -0.02107 -0.00781 -0.03333 C -0.00746 -0.03681 -0.0092 -0.04375 -0.00659 -0.04375 C -0.00399 -0.04375 -0.00572 -0.03681 -0.0052 -0.03333 C -0.00486 -0.03102 -0.00399 -0.0287 -0.00399 -0.02616 C -0.00399 -0.02431 -0.00451 -0.02986 -0.0052 -0.03148 C -0.00729 -0.03565 -0.01024 -0.03773 -0.01319 -0.04028 C -0.01406 -0.04213 -0.01475 -0.04398 -0.01579 -0.0456 C -0.01701 -0.04745 -0.02117 -0.04954 -0.01961 -0.05069 C -0.01683 -0.05255 -0.01354 -0.04954 -0.01041 -0.04907 C 0.0073 -0.0463 0.01389 -0.0463 -0.02239 -0.04907 C -0.01718 -0.05579 -0.01545 -0.0544 -0.00781 -0.05255 C -0.00746 -0.05023 -0.00798 -0.04699 -0.00659 -0.0456 C -0.00555 -0.04444 -0.00381 -0.0463 -0.0026 -0.04722 C 0.00018 -0.04931 0.00244 -0.05255 0.00539 -0.0544 C 0.00886 -0.05671 0.01233 -0.05903 0.0158 -0.06134 C 0.01754 -0.0625 0.01928 -0.06366 0.02101 -0.06482 C 0.02275 -0.06597 0.02639 -0.06829 0.02639 -0.06829 C 0.03299 -0.07708 0.04185 -0.08241 0.04879 -0.0912 C 0.04532 -0.09259 0.03976 -0.09028 0.0382 -0.09468 C 0.03733 -0.09699 0.0408 -0.09815 0.04219 -0.1 C 0.04844 -0.09699 0.05157 -0.09097 0.05539 -0.08403 C 0.06389 -0.09607 0.04896 -0.07384 0.04879 -0.07361 C 0.05035 -0.08657 0.04862 -0.08264 0.05539 -0.0912 C 0.0566 -0.09051 0.05834 -0.09074 0.05921 -0.08935 C 0.06025 -0.0875 0.06008 -0.08472 0.0606 -0.08241 C 0.06181 -0.07708 0.06372 -0.07199 0.06459 -0.06667 C 0.06598 -0.0588 0.06823 -0.05139 0.0698 -0.04375 C 0.0724 -0.03102 0.07344 -0.01644 0.079 -0.00509 C 0.08073 0.00347 0.08421 0.00718 0.0882 0.01412 C 0.08959 0.01343 0.09133 0.01389 0.09219 0.01227 C 0.09376 0.00926 0.09723 0.00023 0.0948 0.00185 C 0.09306 0.00301 0.09133 0.00417 0.08959 0.00532 C 0.08317 0.01806 0.08646 0.01296 0.08039 0.02106 C 0.08264 0.00787 0.08004 0.01991 0.08421 0.0088 C 0.0849 0.00718 0.0856 0.00185 0.0856 0.0037 C 0.0856 0.00486 0.08334 0.01435 0.08299 0.01597 C 0.08212 0.01412 0.08108 0.0125 0.08039 0.01065 C 0.07969 0.00903 0.07935 0.00718 0.079 0.00532 C 0.07848 0.00301 0.07761 -0.00394 0.07761 -0.00162 C 0.07761 0.00255 0.07848 0.00648 0.079 0.01065 C 0.08195 -0.00093 0.0816 0.01065 0.08299 0.01597 C 0.06233 0.03403 0.03455 0.02199 0.01181 0.01412 C 0.00712 0.00995 0.00504 0.0037 5.27778E-6 2.96296E-6 Z " pathEditMode="relative" ptsTypes="ffffffffffffffffffffffffffffffffffffffffffffffffffff">
                                      <p:cBhvr>
                                        <p:cTn id="56" dur="3000" fill="hold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C -0.00121 0.02245 0.00226 0.03009 -0.0092 0.01574 C -0.00763 0.00833 -0.00868 0.00856 -0.00382 0.00347 C 0.01285 -0.01389 0.00191 -0.00093 -3.88889E-6 0.00185 C -0.00138 0.00393 -0.0026 0.00648 -0.00382 0.0088 C -0.00208 0.00116 0.00105 -0.00116 0.0066 -0.00347 C 0.01337 -0.01204 0.01042 -0.0007 0.00938 0.00347 C 0.00764 0.01088 0.00539 0.01759 0.00278 0.02454 C -0.00434 0.01551 -0.00416 0.00255 -0.00781 -0.0088 C -0.00937 -0.01366 -0.01423 -0.02801 -0.01302 -0.02292 C -0.01024 -0.01088 -0.00243 -0.00139 0.00539 0.00532 C 0.00035 0.00972 -3.88889E-6 0.01505 -0.00382 0.02106 C -0.00868 0.02893 -0.0151 0.03588 -0.01961 0.04375 C -0.02309 0.05 -0.02517 0.05741 -0.02882 0.06319 C -0.03802 0.07801 -0.04652 0.09329 -0.0552 0.1088 C -0.05989 0.11713 -0.06666 0.12616 -0.071 0.13518 C -0.07708 0.14768 -0.08333 0.16481 -0.09201 0.17361 C -0.09496 0.18356 -0.0993 0.19097 -0.10382 0.2 C -0.10451 0.20162 -0.10468 0.2037 -0.1052 0.20532 C -0.1059 0.20764 -0.10659 0.21018 -0.10781 0.21227 C -0.10885 0.21435 -0.11059 0.21574 -0.1118 0.21759 C -0.11284 0.21921 -0.11354 0.22106 -0.11441 0.22268 C -0.11701 0.23333 -0.12222 0.23981 -0.1276 0.24745 C -0.12795 0.24514 -0.12812 0.24259 -0.12882 0.24028 C -0.13107 0.23217 -0.13402 0.23217 -0.1276 0.23518 C -0.12673 0.2368 -0.12621 0.23912 -0.125 0.24028 C -0.12343 0.24167 -0.1177 0.24213 -0.11961 0.24213 C -0.13055 0.24213 -0.14166 0.24097 -0.15277 0.24028 C -0.14704 0.22963 -0.13385 0.22917 -0.125 0.22639 C -0.12326 0.22685 -0.12031 0.22569 -0.11961 0.22801 C -0.11857 0.23264 -0.12586 0.2419 -0.1276 0.2456 C -0.12795 0.24745 -0.1302 0.25092 -0.12882 0.25092 C -0.12691 0.25092 -0.12638 0.24745 -0.125 0.2456 C -0.12118 0.24051 -0.11701 0.23842 -0.11302 0.23333 C -0.11458 0.24167 -0.11649 0.24491 -0.121 0.25092 C -0.12882 0.24977 -0.13437 0.25116 -0.13941 0.24375 C -0.2967 0.24514 -0.41371 0.21736 -0.32222 0.25972 C -0.32309 0.26134 -0.32343 0.26458 -0.325 0.26481 C -0.34132 0.26852 -0.33906 0.25856 -0.34201 0.24375 C -0.34288 0.24606 -0.34479 0.24838 -0.34479 0.25092 C -0.34479 0.25301 -0.34323 0.24699 -0.34201 0.2456 C -0.33958 0.24282 -0.3342 0.23866 -0.3342 0.23889 C -0.33628 0.24722 -0.34132 0.25 -0.346 0.25602 C -0.34444 0.25023 -0.34427 0.2463 -0.34062 0.24213 C -0.33628 0.23079 -0.3335 0.21805 -0.32882 0.20694 C -0.32725 0.20324 -0.32465 0.20046 -0.32361 0.19653 C -0.321 0.1868 -0.31996 0.17592 -0.31701 0.16667 C -0.31388 0.15648 -0.31145 0.15347 -0.3092 0.14375 C -0.30711 0.13495 -0.30625 0.12616 -0.30382 0.11759 C -0.30225 0.10278 -0.3 0.08819 -0.29722 0.07361 C -0.29583 0.06667 -0.29357 0.05255 -0.29357 0.05278 C -0.29305 0.02454 -0.29357 -0.00347 -0.29201 -0.03148 C -0.29201 -0.03357 -0.29097 -0.02639 -0.28941 -0.02639 C -0.28802 -0.02639 -0.28854 -0.02986 -0.28802 -0.03148 C -0.29097 -0.03565 -0.29427 -0.03982 -0.29722 -0.04398 C -0.296 -0.04445 -0.29479 -0.0456 -0.29357 -0.0456 C -0.27864 -0.0456 -0.29496 -0.03403 -0.3 -0.02986 C -0.30277 -0.02755 -0.30607 -0.02616 -0.3092 -0.02454 C -0.31041 -0.02384 -0.31388 -0.02176 -0.31302 -0.02292 C -0.3092 -0.02801 -0.30225 -0.02755 -0.29722 -0.02986 C -0.27465 -0.02778 -0.27187 -0.02685 -0.28802 -0.02292 C -0.29548 -0.02338 -0.30312 -0.02199 -0.31041 -0.02454 C -0.31215 -0.02523 -0.3118 -0.02917 -0.3118 -0.03148 C -0.3118 -0.0463 -0.31267 -0.04352 -0.30642 -0.04908 C -0.29895 -0.04583 -0.29444 -0.04051 -0.2868 -0.03866 C -0.25121 -0.01574 -0.2368 -0.03264 -0.17621 -0.03148 C -0.12343 -0.02338 -0.17743 -0.02824 -0.046 -0.02639 C -0.03194 -0.02523 -0.01736 -0.02801 -0.00382 -0.02292 C -0.00243 -0.02245 -0.00312 -0.01921 -0.0026 -0.01759 C -0.00069 -0.0125 0.00278 -0.00185 0.00278 -0.00162 C -0.00034 0.00231 -3.88889E-6 0.0037 -3.88889E-6 1.11111E-6 Z " pathEditMode="relative" rAng="0" ptsTypes="fffffffffffffffffffffffffffffffffffffffffffffffffffffffffffffffffffffff">
                                      <p:cBhvr>
                                        <p:cTn id="58" dur="3000" fill="hold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-0.00087 0.01713 0.00156 0.02292 -0.00642 0.01204 C -0.00538 0.00625 -0.00608 0.00649 -0.0026 0.00255 C 0.00903 -0.01064 0.00139 -0.00069 0 0.00139 C -0.00087 0.00301 -0.00174 0.00487 -0.0026 0.00672 C -0.00139 0.00093 0.00069 -0.00092 0.00469 -0.00277 C 0.00955 -0.00925 0.00747 -0.00046 0.0066 0.00255 C 0.00538 0.00834 0.00382 0.01343 0.00208 0.01852 C -0.00295 0.01181 -0.00295 0.00186 -0.00538 -0.00671 C -0.0066 -0.01041 -0.01007 -0.02129 -0.0092 -0.01759 C -0.00712 -0.00833 -0.00174 -0.00115 0.00382 0.00394 C 0.00035 0.00741 0 0.01135 -0.0026 0.01598 C -0.00608 0.022 -0.01059 0.02732 -0.01372 0.03334 C -0.01632 0.03797 -0.01771 0.04375 -0.02031 0.04815 C -0.02674 0.05926 -0.03281 0.07084 -0.03889 0.08264 C -0.04219 0.08912 -0.04687 0.09607 -0.05 0.10278 C -0.05434 0.11227 -0.05868 0.12547 -0.06476 0.13218 C -0.06684 0.13959 -0.06997 0.14537 -0.07309 0.15209 C -0.07361 0.15348 -0.07378 0.15487 -0.07413 0.15625 C -0.07465 0.15787 -0.07517 0.15996 -0.07604 0.16158 C -0.07674 0.16297 -0.07795 0.16412 -0.07882 0.16551 C -0.07951 0.16667 -0.08003 0.16829 -0.08056 0.16945 C -0.08247 0.17755 -0.08611 0.18241 -0.08993 0.1882 C -0.0901 0.18658 -0.09028 0.1845 -0.0908 0.18287 C -0.09236 0.17662 -0.09444 0.17662 -0.08993 0.17894 C -0.08924 0.1801 -0.08889 0.18195 -0.08802 0.18287 C -0.08698 0.1838 -0.08299 0.18426 -0.0842 0.18426 C -0.09201 0.18426 -0.09983 0.18334 -0.10764 0.18287 C -0.10365 0.17477 -0.09427 0.17431 -0.08802 0.17223 C -0.08681 0.17269 -0.08472 0.17176 -0.0842 0.17338 C -0.08351 0.17709 -0.08872 0.18403 -0.08993 0.18681 C -0.0901 0.1882 -0.09167 0.19098 -0.0908 0.19098 C -0.08941 0.19098 -0.08906 0.1882 -0.08802 0.18681 C -0.08542 0.18287 -0.08247 0.18149 -0.07969 0.17755 C -0.08073 0.1838 -0.08212 0.18635 -0.08524 0.19098 C -0.0908 0.19005 -0.09462 0.19098 -0.09826 0.18542 C -0.20903 0.18658 -0.29149 0.16528 -0.22708 0.19769 C -0.22778 0.19885 -0.22795 0.20139 -0.22899 0.20139 C -0.24045 0.2044 -0.23889 0.19676 -0.24097 0.18542 C -0.24167 0.18727 -0.24288 0.18889 -0.24288 0.19098 C -0.24288 0.1926 -0.24184 0.18797 -0.24097 0.18681 C -0.23941 0.18473 -0.23559 0.18149 -0.23559 0.18172 C -0.23698 0.18797 -0.24045 0.19028 -0.24392 0.19468 C -0.24271 0.19028 -0.24253 0.18727 -0.2401 0.18426 C -0.23698 0.17547 -0.23507 0.16598 -0.23177 0.15741 C -0.23056 0.15463 -0.22882 0.15255 -0.22812 0.14954 C -0.22622 0.14213 -0.22552 0.1338 -0.22344 0.12686 C -0.22118 0.11899 -0.21944 0.11667 -0.21788 0.10926 C -0.21649 0.10255 -0.2158 0.09607 -0.21406 0.08936 C -0.21285 0.07825 -0.21146 0.06713 -0.20955 0.05602 C -0.20851 0.0507 -0.20677 0.04005 -0.20677 0.04005 C -0.20642 0.01852 -0.20677 -0.00277 -0.20573 -0.02407 C -0.20573 -0.02569 -0.20503 -0.02013 -0.20399 -0.02013 C -0.20295 -0.02013 -0.2033 -0.02268 -0.20295 -0.02407 C -0.20503 -0.02708 -0.20747 -0.03032 -0.20955 -0.03356 C -0.20868 -0.03379 -0.20781 -0.03472 -0.20677 -0.03472 C -0.19635 -0.03472 -0.20781 -0.02592 -0.21146 -0.02268 C -0.21337 -0.02106 -0.21562 -0.0199 -0.21788 -0.01875 C -0.21875 -0.01828 -0.22118 -0.01666 -0.22066 -0.01759 C -0.21788 -0.02129 -0.21285 -0.02106 -0.20955 -0.02268 C -0.19358 -0.02106 -0.19167 -0.02037 -0.20295 -0.01759 C -0.20816 -0.01782 -0.21354 -0.01666 -0.21875 -0.01875 C -0.21997 -0.01921 -0.21979 -0.02222 -0.21979 -0.02407 C -0.21979 -0.03518 -0.22031 -0.0331 -0.21597 -0.03726 C -0.21076 -0.03495 -0.20747 -0.03078 -0.20208 -0.02939 C -0.17708 -0.01203 -0.16684 -0.02476 -0.12413 -0.02407 C -0.08698 -0.01782 -0.125 -0.02152 -0.03247 -0.02013 C -0.0224 -0.01921 -0.01215 -0.02129 -0.0026 -0.01759 C -0.00174 -0.01713 -0.00208 -0.01458 -0.00174 -0.01342 C -0.00052 -0.00949 0.00208 -0.00138 0.00208 -0.00138 C -0.00017 0.00162 0 0.00278 0 -4.44444E-6 Z " pathEditMode="relative" rAng="0" ptsTypes="fffffffffffffffffffffffffffffffffffffffffffffffffffffffffffffffffffffff">
                                      <p:cBhvr>
                                        <p:cTn id="60" dur="3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8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1806 0.02084 L -0.0349 -2.96296E-6 L -0.05278 0.02084 L -0.07066 -2.96296E-6 L -0.08733 0.02084 L -0.10538 -2.96296E-6 L -0.12205 0.02084 L -0.13976 -2.96296E-6 L -0.15781 0.02084 L -0.17465 -2.96296E-6 L -0.19254 0.02084 L -0.20938 -2.96296E-6 L -0.22709 0.02084 L -0.24514 -2.96296E-6 L -0.26181 0.02084 L -0.27952 -2.96296E-6 " pathEditMode="relative" rAng="0" ptsTypes="FFFFFFFFFFFFFFFFF">
                                      <p:cBhvr>
                                        <p:cTn id="64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01493 0.01088 L -0.03072 -1.11111E-6 L -0.04652 0.01042 L -0.0625 -1.11111E-6 L -0.07812 0.01042 L -0.09809 -1.11111E-6 L -0.11388 0.01088 L -0.12951 -1.11111E-6 L -0.14513 0.01042 L -0.16111 -1.11111E-6 L -0.17986 0.01042 L -0.19635 -1.11111E-6 L -0.21215 0.01042 L -0.22795 -1.11111E-6 L -0.24357 0.01042 L -0.26354 -1.11111E-6 " pathEditMode="relative" rAng="-10800000" ptsTypes="FFFFFFFFFFFFFFFFF">
                                      <p:cBhvr>
                                        <p:cTn id="68" dur="2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 " pathEditMode="relative" ptsTypes="AA">
                                      <p:cBhvr>
                                        <p:cTn id="72" dur="2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 " pathEditMode="relative" ptsTypes="AA">
                                      <p:cBhvr>
                                        <p:cTn id="94" dur="2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6788 -4.44444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6788 -2.22222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 " pathEditMode="relative" ptsTypes="AA">
                                      <p:cBhvr>
                                        <p:cTn id="104" dur="2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 " pathEditMode="relative" ptsTypes="AA">
                                      <p:cBhvr>
                                        <p:cTn id="106" dur="2000" fill="hold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7 L -0.01597 -0.01088 L -0.03177 -0.0007 L -0.04757 -0.01042 L -0.06354 -0.0007 L -0.07917 -0.01042 L -0.09913 -0.0007 L -0.11493 -0.01088 L -0.13055 -0.0007 L -0.14618 -0.01042 L -0.16215 -0.0007 L -0.1809 -0.01042 L -0.1974 -0.0007 L -0.21319 -0.01042 L -0.22899 -0.0007 L -0.24462 -0.01042 L -0.26458 -0.0007 " pathEditMode="relative" rAng="10800000" ptsTypes="FFFFFFFFFFFFFFFFF">
                                      <p:cBhvr>
                                        <p:cTn id="110" dur="2000" fill="hold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1718 -0.01042 L -0.03281 1.48148E-6 L -0.05 -0.01042 L -0.06666 1.48148E-6 L -0.08229 -0.01042 L -0.0993 1.48148E-6 L -0.11527 -0.01042 L -0.13212 1.48148E-6 L -0.14878 -0.01042 L -0.1651 1.48148E-6 L -0.18177 -0.01042 L -0.19739 1.48148E-6 L -0.21458 -0.01042 L -0.23125 1.48148E-6 L -0.24705 -0.01042 L -0.26371 1.48148E-6 " pathEditMode="relative" rAng="0" ptsTypes="FFFFFFFFFFFFFFFFF">
                                      <p:cBhvr>
                                        <p:cTn id="112" dur="20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5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0 L -0.26788 0.09468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3.7037E-6 L -0.26788 0.09467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3.7037E-6 L -0.26788 0.0946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-2.22222E-6 L -0.26788 0.09468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7 0.00023 L -0.2717 0.09491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5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7" dur="500"/>
                                        <p:tgtEl>
                                          <p:spTgt spid="5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1" dur="500"/>
                                        <p:tgtEl>
                                          <p:spTgt spid="5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4" dur="500"/>
                                        <p:tgtEl>
                                          <p:spTgt spid="5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0.09468 L -0.26788 0.00024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9 0.09468 L -0.26789 0.00024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0.09467 L -0.26788 0.00023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0.09467 L -0.26788 0.00023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7 0.0949 L -0.2717 0.00046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3" grpId="0" animBg="1"/>
      <p:bldP spid="55306" grpId="0" animBg="1"/>
      <p:bldP spid="55307" grpId="0" animBg="1"/>
      <p:bldP spid="55308" grpId="0" animBg="1"/>
      <p:bldP spid="55310" grpId="0" animBg="1"/>
      <p:bldP spid="55313" grpId="0" animBg="1"/>
      <p:bldP spid="55315" grpId="0" animBg="1"/>
      <p:bldP spid="55319" grpId="0" animBg="1"/>
      <p:bldP spid="55321" grpId="0" animBg="1"/>
      <p:bldP spid="55325" grpId="0" animBg="1"/>
      <p:bldP spid="55327" grpId="0" animBg="1"/>
      <p:bldP spid="55331" grpId="0" animBg="1"/>
      <p:bldP spid="55333" grpId="0" animBg="1"/>
      <p:bldP spid="55335" grpId="0" animBg="1"/>
      <p:bldP spid="55337" grpId="0" animBg="1"/>
      <p:bldP spid="55338" grpId="0" animBg="1"/>
      <p:bldP spid="55341" grpId="0" animBg="1"/>
      <p:bldP spid="55342" grpId="0" animBg="1"/>
      <p:bldP spid="55343" grpId="0" animBg="1"/>
      <p:bldP spid="55344" grpId="0" animBg="1"/>
      <p:bldP spid="55346" grpId="0" animBg="1"/>
      <p:bldP spid="55347" grpId="0" animBg="1"/>
      <p:bldP spid="55348" grpId="0" animBg="1"/>
      <p:bldP spid="55352" grpId="0" animBg="1"/>
      <p:bldP spid="55355" grpId="0" animBg="1"/>
      <p:bldP spid="55356" grpId="0" animBg="1"/>
      <p:bldP spid="55358" grpId="0" animBg="1"/>
      <p:bldP spid="51261" grpId="0" animBg="1"/>
      <p:bldP spid="51261" grpId="1" animBg="1"/>
      <p:bldP spid="51262" grpId="0" animBg="1"/>
      <p:bldP spid="51262" grpId="1" animBg="1"/>
      <p:bldP spid="51262" grpId="2" animBg="1"/>
      <p:bldP spid="51263" grpId="0" animBg="1"/>
      <p:bldP spid="51263" grpId="1" animBg="1"/>
      <p:bldP spid="51263" grpId="2" animBg="1"/>
      <p:bldP spid="51264" grpId="0" animBg="1"/>
      <p:bldP spid="51264" grpId="1" animBg="1"/>
      <p:bldP spid="51264" grpId="2" animBg="1"/>
      <p:bldP spid="51265" grpId="0" animBg="1"/>
      <p:bldP spid="51265" grpId="1" animBg="1"/>
      <p:bldP spid="51265" grpId="2" animBg="1"/>
      <p:bldP spid="51266" grpId="0" animBg="1"/>
      <p:bldP spid="51266" grpId="1" animBg="1"/>
      <p:bldP spid="51266" grpId="2" animBg="1"/>
      <p:bldP spid="51267" grpId="0" animBg="1"/>
      <p:bldP spid="51267" grpId="1" animBg="1"/>
      <p:bldP spid="51267" grpId="2" animBg="1"/>
      <p:bldP spid="51267" grpId="3" animBg="1"/>
      <p:bldP spid="51267" grpId="4" animBg="1"/>
      <p:bldP spid="51268" grpId="0" animBg="1"/>
      <p:bldP spid="51268" grpId="1" animBg="1"/>
      <p:bldP spid="51268" grpId="2" animBg="1"/>
      <p:bldP spid="51268" grpId="3" animBg="1"/>
      <p:bldP spid="51268" grpId="4" animBg="1"/>
      <p:bldP spid="51269" grpId="0" animBg="1"/>
      <p:bldP spid="51269" grpId="1" animBg="1"/>
      <p:bldP spid="51269" grpId="2" animBg="1"/>
      <p:bldP spid="51269" grpId="3" animBg="1"/>
      <p:bldP spid="51269" grpId="4" animBg="1"/>
      <p:bldP spid="51270" grpId="0" animBg="1"/>
      <p:bldP spid="51270" grpId="1" animBg="1"/>
      <p:bldP spid="51270" grpId="2" animBg="1"/>
      <p:bldP spid="51270" grpId="3" animBg="1"/>
      <p:bldP spid="51270" grpId="4" animBg="1"/>
      <p:bldP spid="51271" grpId="0" animBg="1"/>
      <p:bldP spid="51271" grpId="1" animBg="1"/>
      <p:bldP spid="51271" grpId="2" animBg="1"/>
      <p:bldP spid="51271" grpId="3" animBg="1"/>
      <p:bldP spid="51271" grpId="4" animBg="1"/>
      <p:bldP spid="51272" grpId="0" animBg="1"/>
      <p:bldP spid="51272" grpId="1" animBg="1"/>
      <p:bldP spid="51272" grpId="2" animBg="1"/>
      <p:bldP spid="51273" grpId="0" animBg="1"/>
      <p:bldP spid="51273" grpId="1" animBg="1"/>
      <p:bldP spid="51273" grpId="2" animBg="1"/>
      <p:bldP spid="51274" grpId="0" animBg="1"/>
      <p:bldP spid="51274" grpId="1" animBg="1"/>
      <p:bldP spid="51274" grpId="2" animBg="1"/>
      <p:bldP spid="51275" grpId="0" animBg="1"/>
      <p:bldP spid="51275" grpId="1" animBg="1"/>
      <p:bldP spid="51276" grpId="0" animBg="1"/>
      <p:bldP spid="51276" grpId="1" animBg="1"/>
      <p:bldP spid="51277" grpId="0" animBg="1"/>
      <p:bldP spid="51277" grpId="1" animBg="1"/>
      <p:bldP spid="51278" grpId="0" animBg="1"/>
      <p:bldP spid="51278" grpId="1" animBg="1"/>
      <p:bldP spid="51279" grpId="0" animBg="1"/>
      <p:bldP spid="5127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971550" y="4508500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740650" y="1628775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395288" y="2852738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2555875" y="3429000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4427538" y="3429000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3357563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0" y="0"/>
            <a:ext cx="25193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8000" b="1">
                <a:solidFill>
                  <a:srgbClr val="0000FF"/>
                </a:solidFill>
              </a:rPr>
              <a:t>ГАЗ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434236"/>
            <a:ext cx="9144001" cy="14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ЧАСТИЦЫ ДВИЖУТСЯ ПО ПРЯМОЙ ДО </a:t>
            </a:r>
            <a:r>
              <a:rPr lang="ru-RU" sz="4000" b="1" dirty="0" smtClean="0">
                <a:latin typeface="Arial" charset="0"/>
              </a:rPr>
              <a:t>СТОЛКНОВЕНИЯ </a:t>
            </a:r>
            <a:r>
              <a:rPr lang="ru-RU" sz="4000" b="1" dirty="0">
                <a:latin typeface="Arial" charset="0"/>
              </a:rPr>
              <a:t>– </a:t>
            </a:r>
            <a:r>
              <a:rPr lang="ru-RU" sz="4800" b="1" dirty="0">
                <a:latin typeface="Arial" charset="0"/>
              </a:rPr>
              <a:t>«</a:t>
            </a:r>
            <a:r>
              <a:rPr lang="ru-RU" sz="4800" b="1" dirty="0">
                <a:solidFill>
                  <a:schemeClr val="accent2"/>
                </a:solidFill>
                <a:latin typeface="Arial" charset="0"/>
              </a:rPr>
              <a:t>бродяги</a:t>
            </a:r>
            <a:r>
              <a:rPr lang="ru-RU" sz="4800" b="1" dirty="0">
                <a:latin typeface="Arial" charset="0"/>
              </a:rPr>
              <a:t>»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069 C -0.08507 0.00046 -0.24618 -0.41713 -0.31771 -0.44838 C -0.38923 -0.47963 -0.41805 -0.26065 -0.4309 -0.18704 C -0.44375 -0.11343 -0.4401 -0.0794 -0.39531 -0.00625 C -0.35052 0.06689 -0.21441 0.19838 -0.1625 0.25162 C -0.11059 0.30486 -0.17326 0.34259 -0.08351 0.31296 C 0.00625 0.28333 0.31875 0.17662 0.3757 0.0743 C 0.43264 -0.02801 0.29097 -0.21436 0.25851 -0.30116 C 0.22604 -0.38797 0.22413 -0.49723 0.1809 -0.44676 C 0.13768 -0.3963 0.08125 0.00092 -0.00191 0.00069 Z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C -0.07691 0.10416 -0.21024 0.11435 -0.1842 0.16852 C -0.15816 0.22268 0.05938 0.33426 0.1566 0.32453 C 0.25382 0.31481 0.33021 0.20254 0.39879 0.11041 C 0.46737 0.01828 0.58855 -0.13357 0.56841 -0.22801 C 0.54827 -0.32246 0.37171 -0.49398 0.27761 -0.45625 C 0.18351 -0.41852 0.07691 -0.10417 -2.77778E-7 3.33333E-6 Z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231 C -0.07361 -0.12963 0.18837 -0.32986 0.27674 -0.3662 C 0.36493 -0.40255 0.43854 -0.31597 0.53316 -0.21528 C 0.6276 -0.11458 0.80972 0.13079 0.84375 0.2375 C 0.87743 0.34421 0.87656 0.46505 0.73594 0.42523 C 0.59531 0.38542 0.07951 0.13426 0.00295 0.00231 Z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18519E-6 C -0.00711 0.12964 0.05174 0.25209 0.10261 0.14561 C 0.15348 0.03913 0.23612 -0.55508 0.30521 -0.63865 C 0.37431 -0.72221 0.44896 -0.47823 0.51702 -0.35624 C 0.58525 -0.23425 0.67032 0.03843 0.7132 0.09283 C 0.75608 0.14723 0.8698 0.09098 0.775 -0.02985 C 0.68021 -0.15069 0.27414 -0.63541 0.1448 -0.6317 C 0.01546 -0.628 0.00712 -0.12962 -4.16667E-6 5.18519E-6 Z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C -0.02326 -0.1382 -0.31215 -0.42546 -0.43298 -0.48241 C -0.55381 -0.53935 -0.7059 -0.43959 -0.72499 -0.34213 C -0.74409 -0.24468 -0.61926 -0.0132 -0.54739 0.10185 C -0.47551 0.21666 -0.38524 0.36389 -0.2934 0.34745 C -0.20156 0.33102 0.02327 0.13819 6.11111E-6 1.85185E-6 Z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18519E-6 C 0.08403 -0.13334 -0.03941 -0.3132 -0.06198 -0.2176 C -0.08455 -0.122 -0.09201 0.57175 -0.13559 0.5736 C -0.17916 0.57545 -0.20607 -0.17362 -0.32378 -0.20718 C -0.44149 -0.24075 -0.80191 0.24027 -0.84219 0.37175 C -0.88246 0.50323 -0.70694 0.64397 -0.5658 0.5824 C -0.42465 0.52083 -0.08403 0.13333 -3.88889E-6 -5.18519E-6 Z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56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5184577" cy="2520950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Роберт Броун</a:t>
            </a:r>
            <a:br>
              <a:rPr lang="ru-RU" sz="5400" b="1" dirty="0" smtClean="0"/>
            </a:br>
            <a:r>
              <a:rPr lang="ru-RU" sz="3600" b="1" dirty="0" smtClean="0"/>
              <a:t>англ. (шотландский) ботаник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(1773-1858)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2565400"/>
            <a:ext cx="6552728" cy="3489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В 1827 г. сделал открытие, которому суждено было сыграть важную роль в победе атомно-молекулярного учения.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588224" y="188640"/>
            <a:ext cx="2376488" cy="237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8101112" y="184440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7093049" y="98080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7596287" y="54900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084168" y="5229225"/>
            <a:ext cx="29534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Броуновское </a:t>
            </a:r>
            <a:r>
              <a:rPr lang="ru-RU" sz="2800" dirty="0">
                <a:solidFill>
                  <a:srgbClr val="FF0000"/>
                </a:solidFill>
              </a:rPr>
              <a:t>движение</a:t>
            </a: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 rot="10800035" flipH="1">
            <a:off x="8028381" y="2203448"/>
            <a:ext cx="791771" cy="2953741"/>
          </a:xfrm>
          <a:prstGeom prst="curvedLeftArrow">
            <a:avLst>
              <a:gd name="adj1" fmla="val 0"/>
              <a:gd name="adj2" fmla="val 60368"/>
              <a:gd name="adj3" fmla="val 85111"/>
            </a:avLst>
          </a:prstGeom>
          <a:solidFill>
            <a:srgbClr val="FF0000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804248" y="6165304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Вечное!</a:t>
            </a:r>
          </a:p>
        </p:txBody>
      </p:sp>
      <p:pic>
        <p:nvPicPr>
          <p:cNvPr id="44033" name="Picture 1" descr="C:\Documents and Settings\Admin\Мои документы\image.jpg"/>
          <p:cNvPicPr>
            <a:picLocks noChangeAspect="1" noChangeArrowheads="1"/>
          </p:cNvPicPr>
          <p:nvPr/>
        </p:nvPicPr>
        <p:blipFill>
          <a:blip r:embed="rId2" cstate="print"/>
          <a:srcRect l="22310" t="8280" r="23335" b="29639"/>
          <a:stretch>
            <a:fillRect/>
          </a:stretch>
        </p:blipFill>
        <p:spPr bwMode="auto">
          <a:xfrm>
            <a:off x="0" y="3498763"/>
            <a:ext cx="2411760" cy="3359237"/>
          </a:xfrm>
          <a:prstGeom prst="rect">
            <a:avLst/>
          </a:prstGeom>
          <a:noFill/>
        </p:spPr>
      </p:pic>
      <p:pic>
        <p:nvPicPr>
          <p:cNvPr id="2" name="Picture 1" descr="C:\Documents and Settings\Admin\Мои документы\Мои рисунки\микроскоп.jpg"/>
          <p:cNvPicPr>
            <a:picLocks noChangeAspect="1" noChangeArrowheads="1"/>
          </p:cNvPicPr>
          <p:nvPr/>
        </p:nvPicPr>
        <p:blipFill>
          <a:blip r:embed="rId3" cstate="print"/>
          <a:srcRect l="15086"/>
          <a:stretch>
            <a:fillRect/>
          </a:stretch>
        </p:blipFill>
        <p:spPr bwMode="auto">
          <a:xfrm flipH="1">
            <a:off x="4932040" y="0"/>
            <a:ext cx="1614037" cy="2636912"/>
          </a:xfrm>
          <a:prstGeom prst="rect">
            <a:avLst/>
          </a:prstGeom>
          <a:noFill/>
        </p:spPr>
      </p:pic>
      <p:pic>
        <p:nvPicPr>
          <p:cNvPr id="3" name="Picture 1" descr="C:\Documents and Settings\Admin\Мои документы\Мои рисунки\Ц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09120"/>
            <a:ext cx="3096344" cy="2348880"/>
          </a:xfrm>
          <a:prstGeom prst="rect">
            <a:avLst/>
          </a:prstGeom>
          <a:noFill/>
        </p:spPr>
      </p:pic>
      <p:pic>
        <p:nvPicPr>
          <p:cNvPr id="14" name="Picture 4" descr="бд  и помидор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912" t="8606" r="74129" b="77409"/>
          <a:stretch>
            <a:fillRect/>
          </a:stretch>
        </p:blipFill>
        <p:spPr bwMode="auto">
          <a:xfrm>
            <a:off x="4067943" y="0"/>
            <a:ext cx="5076057" cy="51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0.00052 -0.01018 -0.00052 -0.02083 0.00139 -0.03079 C 0.00173 -0.03264 0.00416 -0.0294 0.00555 -0.02893 C 0.00816 -0.02824 0.01076 -0.02731 0.01354 -0.02708 C 0.02882 -0.02592 0.04427 -0.02592 0.05955 -0.02523 C 0.06302 -0.02384 0.06823 -0.02592 0.07031 -0.02176 C 0.07118 -0.01991 0.06771 -0.01921 0.06632 -0.01805 C 0.06493 -0.0169 0.06354 -0.01574 0.06215 -0.01458 C 0.0592 -0.00856 0.05434 -0.0044 0.05139 0.00162 C 0.04774 0.00949 0.04409 0.0169 0.03923 0.02338 C 0.03593 0.03634 0.02847 0.04468 0.02309 0.05579 C 0.01944 0.05509 0.01562 0.05509 0.01215 0.05394 C 0.01059 0.05347 0.00955 0.05162 0.00816 0.05046 C -0.00799 0.03796 0.01146 0.05301 -0.00122 0.04491 C -0.00764 0.04074 -0.01181 0.03472 -0.01893 0.03241 C -0.02709 0.02685 -0.02257 0.03009 -0.03229 0.02153 C -0.03368 0.02037 -0.03507 0.01898 -0.03646 0.01806 C -0.03768 0.01713 -0.04184 0.01621 -0.04045 0.01621 C -0.02431 0.01621 -0.00799 0.01736 0.00816 0.01806 C 0.04757 0.01574 0.04479 0.02176 0.02708 0.00533 C 0.02309 -0.00995 0.00833 -0.00162 3.05556E-6 -1.85185E-6 Z " pathEditMode="relative" rAng="0" ptsTypes="fffffffffffffffffffff">
                                      <p:cBhvr>
                                        <p:cTn id="6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-0.00157 -0.0088 -0.00191 -0.01181 -0.00677 -0.01806 C -0.00816 -0.02431 -0.00938 -0.02871 -0.01216 -0.03426 C -0.0125 -0.03611 -0.01216 -0.04074 -0.01337 -0.03982 C -0.01511 -0.03866 -0.01459 -0.03496 -0.01476 -0.03241 C -0.01754 0.01203 -0.01285 -0.00741 -0.01754 0.01065 C -0.0191 0.03125 -0.02327 0.04884 -0.0283 0.06828 C 0.00052 0.06898 0.02934 0.06759 0.05816 0.07014 C 0.05972 0.07037 0.05642 0.07384 0.05555 0.07569 C 0.04878 0.08842 0.05416 0.07778 0.04739 0.08819 C 0.04201 0.09653 0.03819 0.10648 0.02986 0.10972 C 0.02534 0.11574 0.02031 0.125 0.01493 0.12963 C 0.00816 0.14259 0.01788 0.13194 0.02031 0.12963 C 0.02326 0.12384 0.02725 0.11944 0.02986 0.11342 C 0.0309 0.11111 0.03125 0.10833 0.03246 0.10625 C 0.03403 0.10347 0.03628 0.10185 0.03784 0.09907 C 0.0434 0.08912 0.03715 0.09352 0.04462 0.09004 C 0.04757 0.08426 0.05121 0.07963 0.05416 0.07384 C 0.05885 0.06458 0.0618 0.05416 0.06632 0.04491 C 0.05121 0.02477 0.03958 0.00741 0.02031 -0.00556 C 0.01545 -0.0088 0.01354 -0.01412 0.00816 -0.01621 C 0.00034 -0.01297 -0.00243 -0.01111 2.77778E-6 2.22222E-6 Z " pathEditMode="relative" rAng="0" ptsTypes="ffffffffffffffffffffff">
                                      <p:cBhvr>
                                        <p:cTn id="8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09 C 0.00938 0.01204 0.00017 -0.00509 0.00903 0.00671 C 0.01354 0.01273 0.01649 0.01944 0.02222 0.0243 C 0.02708 0.03403 0.02761 0.04491 0.03004 0.05579 C 0.02969 0.0581 0.03056 0.06227 0.02882 0.06273 C 0.02396 0.06389 -0.00451 0.05972 -0.01076 0.05231 C -0.0118 0.05116 -0.00816 0.05347 -0.00677 0.05416 C -1.11111E-6 0.06273 0.0092 0.07014 0.01684 0.07685 C 0.02674 0.08565 0.03542 0.09653 0.04722 0.10139 C 0.05174 0.10602 0.05486 0.11134 0.06042 0.11366 C 0.06615 0.11944 0.07031 0.12662 0.07743 0.1294 C 0.08333 0.11389 0.07674 0.13287 0.08142 0.10856 C 0.08264 0.10231 0.08733 0.09653 0.08924 0.09097 C 0.09011 0.08866 0.09063 0.08588 0.09184 0.08379 C 0.0941 0.07986 0.09983 0.07338 0.09983 0.07361 C 0.08125 0.05741 0.10677 0.07801 0.04722 0.06643 C 0.04549 0.06597 0.04965 0.06273 0.05104 0.06111 C 0.05226 0.05972 0.05382 0.05903 0.05504 0.05764 C 0.06424 0.04653 0.06545 0.04143 0.07222 0.0294 C 0.07535 0.0169 0.07327 0.02199 0.07743 0.01366 C 0.07552 0.00648 0.06979 0.00532 0.06424 0.00486 C 0.05104 0.0037 0.03802 0.0037 0.02483 0.00324 C 0.01667 0.00046 0.01146 -0.00093 0.00243 -0.00209 Z " pathEditMode="relative" rAng="0" ptsTypes="fffffffffffffffffffffff">
                                      <p:cBhvr>
                                        <p:cTn id="10" dur="5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62" grpId="0" animBg="1"/>
      <p:bldP spid="194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92150"/>
            <a:ext cx="7632700" cy="2622550"/>
          </a:xfrm>
        </p:spPr>
        <p:txBody>
          <a:bodyPr/>
          <a:lstStyle/>
          <a:p>
            <a:pPr eaLnBrk="1" hangingPunct="1"/>
            <a:r>
              <a:rPr lang="ru-RU" sz="9600" b="1" smtClean="0"/>
              <a:t>Тепловое движение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365625"/>
            <a:ext cx="7885112" cy="2492375"/>
          </a:xfrm>
        </p:spPr>
        <p:txBody>
          <a:bodyPr/>
          <a:lstStyle/>
          <a:p>
            <a:pPr eaLnBrk="1" hangingPunct="1"/>
            <a:r>
              <a:rPr lang="ru-RU" sz="5400" b="1" smtClean="0"/>
              <a:t>-беспорядочное движение частиц, </a:t>
            </a:r>
            <a:r>
              <a:rPr lang="ru-RU" sz="4800" b="1" smtClean="0"/>
              <a:t>из которых состоят тела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971550" y="4508500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740650" y="1628775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395288" y="2852738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2555875" y="3429000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4427538" y="3429000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3357563"/>
            <a:ext cx="914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77778E-6 C -0.08316 -0.00024 -0.24427 -0.41783 -0.3158 -0.44908 C -0.38733 -0.48033 -0.41615 -0.26135 -0.42899 -0.18774 C -0.44184 -0.11413 -0.43819 -0.0801 -0.3934 -0.00695 C -0.34861 0.0662 -0.2125 0.19768 -0.16059 0.25092 C -0.10868 0.30416 -0.17135 0.34189 -0.0816 0.31226 C 0.00816 0.28263 0.32066 0.17592 0.3776 0.07361 C 0.43455 -0.02871 0.29288 -0.21505 0.26042 -0.30186 C 0.22795 -0.38866 0.22604 -0.49792 0.18281 -0.44746 C 0.13958 -0.397 0.08316 0.00023 1.11111E-6 -7.77778E-6 Z " pathEditMode="relative" ptsTypes="aaaaaaaaaa">
                                      <p:cBhvr>
                                        <p:cTn id="6" dur="3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C -0.07691 0.10416 -0.21024 0.11435 -0.1842 0.16852 C -0.15816 0.22268 0.05938 0.33426 0.1566 0.32453 C 0.25382 0.31481 0.33021 0.20254 0.39879 0.11041 C 0.46737 0.01828 0.58855 -0.13357 0.56841 -0.22801 C 0.54827 -0.32246 0.37171 -0.49398 0.27761 -0.45625 C 0.18351 -0.41852 0.07691 -0.10417 -2.77778E-7 3.33333E-6 Z " pathEditMode="relative" ptsTypes="aaaaaaa">
                                      <p:cBhvr>
                                        <p:cTn id="8" dur="3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7656 -0.13195 0.18542 -0.33218 0.27379 -0.36852 C 0.36198 -0.40487 0.43559 -0.31829 0.53021 -0.2176 C 0.62466 -0.1169 0.80677 0.12847 0.8408 0.23518 C 0.87448 0.34189 0.87361 0.46273 0.73299 0.42291 C 0.59236 0.3831 0.07657 0.13194 -3.61111E-6 3.7037E-6 Z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18519E-6 C -0.00711 0.12964 0.05174 0.25209 0.10261 0.14561 C 0.15348 0.03913 0.23612 -0.55508 0.30521 -0.63865 C 0.37431 -0.72221 0.44896 -0.47823 0.51702 -0.35624 C 0.58525 -0.23425 0.67032 0.03843 0.7132 0.09283 C 0.75608 0.14723 0.8698 0.09098 0.775 -0.02985 C 0.68021 -0.15069 0.27414 -0.63541 0.1448 -0.6317 C 0.01546 -0.628 0.00712 -0.12962 -4.16667E-6 5.18519E-6 Z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C -0.02326 -0.1382 -0.31215 -0.42546 -0.43298 -0.48241 C -0.55381 -0.53935 -0.7059 -0.43959 -0.72499 -0.34213 C -0.74409 -0.24468 -0.61926 -0.0132 -0.54739 0.10185 C -0.47551 0.21666 -0.38524 0.36389 -0.2934 0.34745 C -0.20156 0.33102 0.02327 0.13819 6.11111E-6 1.85185E-6 Z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18519E-6 C 0.08403 -0.13334 -0.03941 -0.3132 -0.06198 -0.2176 C -0.08455 -0.122 -0.09201 0.57175 -0.13559 0.5736 C -0.17916 0.57545 -0.20607 -0.17362 -0.32378 -0.20718 C -0.44149 -0.24075 -0.80191 0.24027 -0.84219 0.37175 C -0.88246 0.50323 -0.70694 0.64397 -0.5658 0.5824 C -0.42465 0.52083 -0.08403 0.13333 -3.88889E-6 -5.18519E-6 Z " pathEditMode="relative" ptsTypes="aaaaaaa">
                                      <p:cBhvr>
                                        <p:cTn id="16" dur="3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9900"/>
                </a:solidFill>
              </a:rPr>
              <a:t>Кинетическая энергия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9144000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smtClean="0"/>
              <a:t>- энергия, которой обладает тело вследствие своего </a:t>
            </a:r>
            <a:r>
              <a:rPr lang="ru-RU" sz="4800" b="1" smtClean="0">
                <a:solidFill>
                  <a:srgbClr val="009900"/>
                </a:solidFill>
              </a:rPr>
              <a:t>движения.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-1403350" y="5805488"/>
            <a:ext cx="1079500" cy="358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-412750" y="5516563"/>
            <a:ext cx="825500" cy="692150"/>
          </a:xfrm>
          <a:custGeom>
            <a:avLst/>
            <a:gdLst>
              <a:gd name="T0" fmla="*/ 2147483647 w 1165"/>
              <a:gd name="T1" fmla="*/ 2147483647 h 1036"/>
              <a:gd name="T2" fmla="*/ 2147483647 w 1165"/>
              <a:gd name="T3" fmla="*/ 2147483647 h 1036"/>
              <a:gd name="T4" fmla="*/ 2147483647 w 1165"/>
              <a:gd name="T5" fmla="*/ 2147483647 h 1036"/>
              <a:gd name="T6" fmla="*/ 2147483647 w 1165"/>
              <a:gd name="T7" fmla="*/ 2147483647 h 1036"/>
              <a:gd name="T8" fmla="*/ 2147483647 w 1165"/>
              <a:gd name="T9" fmla="*/ 2147483647 h 1036"/>
              <a:gd name="T10" fmla="*/ 2147483647 w 1165"/>
              <a:gd name="T11" fmla="*/ 2147483647 h 1036"/>
              <a:gd name="T12" fmla="*/ 2147483647 w 1165"/>
              <a:gd name="T13" fmla="*/ 2147483647 h 1036"/>
              <a:gd name="T14" fmla="*/ 2147483647 w 1165"/>
              <a:gd name="T15" fmla="*/ 2147483647 h 1036"/>
              <a:gd name="T16" fmla="*/ 2147483647 w 1165"/>
              <a:gd name="T17" fmla="*/ 2147483647 h 1036"/>
              <a:gd name="T18" fmla="*/ 2147483647 w 1165"/>
              <a:gd name="T19" fmla="*/ 2147483647 h 1036"/>
              <a:gd name="T20" fmla="*/ 2147483647 w 1165"/>
              <a:gd name="T21" fmla="*/ 2147483647 h 1036"/>
              <a:gd name="T22" fmla="*/ 2147483647 w 1165"/>
              <a:gd name="T23" fmla="*/ 2147483647 h 1036"/>
              <a:gd name="T24" fmla="*/ 2147483647 w 1165"/>
              <a:gd name="T25" fmla="*/ 2147483647 h 10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65"/>
              <a:gd name="T40" fmla="*/ 0 h 1036"/>
              <a:gd name="T41" fmla="*/ 1165 w 1165"/>
              <a:gd name="T42" fmla="*/ 1036 h 10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65" h="1036">
                <a:moveTo>
                  <a:pt x="91" y="386"/>
                </a:moveTo>
                <a:cubicBezTo>
                  <a:pt x="98" y="333"/>
                  <a:pt x="0" y="121"/>
                  <a:pt x="91" y="68"/>
                </a:cubicBezTo>
                <a:cubicBezTo>
                  <a:pt x="182" y="15"/>
                  <a:pt x="522" y="0"/>
                  <a:pt x="636" y="68"/>
                </a:cubicBezTo>
                <a:cubicBezTo>
                  <a:pt x="750" y="136"/>
                  <a:pt x="697" y="401"/>
                  <a:pt x="772" y="477"/>
                </a:cubicBezTo>
                <a:cubicBezTo>
                  <a:pt x="847" y="553"/>
                  <a:pt x="1029" y="447"/>
                  <a:pt x="1089" y="522"/>
                </a:cubicBezTo>
                <a:cubicBezTo>
                  <a:pt x="1149" y="597"/>
                  <a:pt x="1165" y="877"/>
                  <a:pt x="1135" y="930"/>
                </a:cubicBezTo>
                <a:cubicBezTo>
                  <a:pt x="1105" y="983"/>
                  <a:pt x="999" y="854"/>
                  <a:pt x="908" y="839"/>
                </a:cubicBezTo>
                <a:cubicBezTo>
                  <a:pt x="817" y="824"/>
                  <a:pt x="658" y="816"/>
                  <a:pt x="590" y="839"/>
                </a:cubicBezTo>
                <a:cubicBezTo>
                  <a:pt x="522" y="862"/>
                  <a:pt x="583" y="961"/>
                  <a:pt x="500" y="976"/>
                </a:cubicBezTo>
                <a:cubicBezTo>
                  <a:pt x="417" y="991"/>
                  <a:pt x="159" y="1036"/>
                  <a:pt x="91" y="930"/>
                </a:cubicBezTo>
                <a:cubicBezTo>
                  <a:pt x="23" y="824"/>
                  <a:pt x="99" y="431"/>
                  <a:pt x="91" y="340"/>
                </a:cubicBezTo>
                <a:cubicBezTo>
                  <a:pt x="83" y="249"/>
                  <a:pt x="46" y="378"/>
                  <a:pt x="46" y="386"/>
                </a:cubicBezTo>
                <a:cubicBezTo>
                  <a:pt x="46" y="394"/>
                  <a:pt x="84" y="439"/>
                  <a:pt x="91" y="38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-1331913" y="6092825"/>
            <a:ext cx="358775" cy="358775"/>
          </a:xfrm>
          <a:prstGeom prst="ellipse">
            <a:avLst/>
          </a:prstGeom>
          <a:solidFill>
            <a:schemeClr val="bg2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5288" y="2781300"/>
            <a:ext cx="3024187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23850" y="2133600"/>
            <a:ext cx="3311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427538" y="2205038"/>
            <a:ext cx="3600450" cy="31686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5508625" y="4941888"/>
            <a:ext cx="358775" cy="360362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0" y="6021388"/>
            <a:ext cx="358775" cy="358775"/>
          </a:xfrm>
          <a:prstGeom prst="ellipse">
            <a:avLst/>
          </a:prstGeom>
          <a:solidFill>
            <a:schemeClr val="bg2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1.17327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1732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09 L 1.17726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1732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-0.00104 -0.01435 0.16459 -0.14283 0.1974 -0.17963 C 0.23004 -0.21621 0.24445 -0.19792 0.19618 -0.21945 C 0.14775 -0.24097 -0.05364 -0.28912 -0.09201 -0.31065 C -0.12986 -0.33125 -0.0651 -0.33079 -0.03316 -0.34699 C -0.00121 -0.3632 0.07084 -0.39954 0.09913 -0.4081 C 0.12743 -0.41621 0.12361 -0.40463 0.13698 -0.39653 C 0.15018 -0.38843 0.17118 -0.36713 0.17882 -0.35972 C 0.18716 -0.35209 0.22952 -0.37709 0.18681 -0.34884 C 0.14445 -0.32084 -0.05885 -0.2257 -0.07569 -0.19167 C -0.0934 -0.15741 0.03594 -0.15556 0.08334 -0.14421 C 0.13091 -0.13241 0.18924 -0.13009 0.20938 -0.12176 C 0.22952 -0.11343 0.23681 -0.11343 0.20261 -0.09306 C 0.16841 -0.07246 0.00087 0.01435 -2.5E-6 1.85185E-6 Z " pathEditMode="relative" rAng="-548725" ptsTypes="aaaaaaaaaaaaaa">
                                      <p:cBhvr>
                                        <p:cTn id="29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6" grpId="0" animBg="1"/>
      <p:bldP spid="61446" grpId="1" animBg="1"/>
      <p:bldP spid="61448" grpId="0" animBg="1"/>
      <p:bldP spid="61449" grpId="0" animBg="1"/>
      <p:bldP spid="61450" grpId="0" animBg="1"/>
      <p:bldP spid="61450" grpId="1" animBg="1"/>
      <p:bldP spid="61451" grpId="0" animBg="1"/>
      <p:bldP spid="6145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9338" y="0"/>
            <a:ext cx="4284662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smtClean="0"/>
              <a:t>Температура связана со средней кинетической энергией молекул.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468313" y="908050"/>
            <a:ext cx="3671887" cy="5761038"/>
          </a:xfrm>
          <a:prstGeom prst="can">
            <a:avLst>
              <a:gd name="adj" fmla="val 28844"/>
            </a:avLst>
          </a:prstGeom>
          <a:gradFill rotWithShape="1">
            <a:gsLst>
              <a:gs pos="0">
                <a:schemeClr val="accent1">
                  <a:alpha val="24001"/>
                </a:schemeClr>
              </a:gs>
              <a:gs pos="50000">
                <a:schemeClr val="bg1">
                  <a:alpha val="23000"/>
                </a:schemeClr>
              </a:gs>
              <a:gs pos="100000">
                <a:schemeClr val="accent1">
                  <a:alpha val="24001"/>
                </a:schemeClr>
              </a:gs>
            </a:gsLst>
            <a:lin ang="0" scaled="1"/>
          </a:gra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1331913" y="260350"/>
            <a:ext cx="468312" cy="6350000"/>
          </a:xfrm>
          <a:custGeom>
            <a:avLst/>
            <a:gdLst>
              <a:gd name="T0" fmla="*/ 2147483647 w 250"/>
              <a:gd name="T1" fmla="*/ 2147483647 h 4000"/>
              <a:gd name="T2" fmla="*/ 2147483647 w 250"/>
              <a:gd name="T3" fmla="*/ 2147483647 h 4000"/>
              <a:gd name="T4" fmla="*/ 2147483647 w 250"/>
              <a:gd name="T5" fmla="*/ 2147483647 h 4000"/>
              <a:gd name="T6" fmla="*/ 2147483647 w 250"/>
              <a:gd name="T7" fmla="*/ 2147483647 h 4000"/>
              <a:gd name="T8" fmla="*/ 2147483647 w 250"/>
              <a:gd name="T9" fmla="*/ 2147483647 h 4000"/>
              <a:gd name="T10" fmla="*/ 2147483647 w 250"/>
              <a:gd name="T11" fmla="*/ 2147483647 h 4000"/>
              <a:gd name="T12" fmla="*/ 2147483647 w 250"/>
              <a:gd name="T13" fmla="*/ 2147483647 h 4000"/>
              <a:gd name="T14" fmla="*/ 2147483647 w 250"/>
              <a:gd name="T15" fmla="*/ 2147483647 h 4000"/>
              <a:gd name="T16" fmla="*/ 2147483647 w 250"/>
              <a:gd name="T17" fmla="*/ 2147483647 h 4000"/>
              <a:gd name="T18" fmla="*/ 2147483647 w 250"/>
              <a:gd name="T19" fmla="*/ 2147483647 h 4000"/>
              <a:gd name="T20" fmla="*/ 2147483647 w 250"/>
              <a:gd name="T21" fmla="*/ 2147483647 h 4000"/>
              <a:gd name="T22" fmla="*/ 2147483647 w 250"/>
              <a:gd name="T23" fmla="*/ 2147483647 h 4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0"/>
              <a:gd name="T37" fmla="*/ 0 h 4000"/>
              <a:gd name="T38" fmla="*/ 250 w 250"/>
              <a:gd name="T39" fmla="*/ 4000 h 4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0" h="4000">
                <a:moveTo>
                  <a:pt x="204" y="8"/>
                </a:moveTo>
                <a:cubicBezTo>
                  <a:pt x="193" y="4"/>
                  <a:pt x="182" y="0"/>
                  <a:pt x="159" y="8"/>
                </a:cubicBezTo>
                <a:cubicBezTo>
                  <a:pt x="136" y="16"/>
                  <a:pt x="91" y="24"/>
                  <a:pt x="68" y="54"/>
                </a:cubicBezTo>
                <a:cubicBezTo>
                  <a:pt x="45" y="84"/>
                  <a:pt x="30" y="77"/>
                  <a:pt x="23" y="190"/>
                </a:cubicBezTo>
                <a:cubicBezTo>
                  <a:pt x="16" y="303"/>
                  <a:pt x="23" y="394"/>
                  <a:pt x="23" y="734"/>
                </a:cubicBezTo>
                <a:cubicBezTo>
                  <a:pt x="23" y="1074"/>
                  <a:pt x="23" y="1808"/>
                  <a:pt x="23" y="2231"/>
                </a:cubicBezTo>
                <a:cubicBezTo>
                  <a:pt x="23" y="2654"/>
                  <a:pt x="0" y="3055"/>
                  <a:pt x="23" y="3274"/>
                </a:cubicBezTo>
                <a:cubicBezTo>
                  <a:pt x="46" y="3493"/>
                  <a:pt x="129" y="3463"/>
                  <a:pt x="159" y="3546"/>
                </a:cubicBezTo>
                <a:cubicBezTo>
                  <a:pt x="189" y="3629"/>
                  <a:pt x="197" y="3720"/>
                  <a:pt x="204" y="3773"/>
                </a:cubicBezTo>
                <a:cubicBezTo>
                  <a:pt x="211" y="3826"/>
                  <a:pt x="204" y="3834"/>
                  <a:pt x="204" y="3864"/>
                </a:cubicBezTo>
                <a:cubicBezTo>
                  <a:pt x="204" y="3894"/>
                  <a:pt x="196" y="3932"/>
                  <a:pt x="204" y="3955"/>
                </a:cubicBezTo>
                <a:cubicBezTo>
                  <a:pt x="212" y="3978"/>
                  <a:pt x="242" y="3993"/>
                  <a:pt x="250" y="4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 flipH="1">
            <a:off x="1763713" y="260350"/>
            <a:ext cx="431800" cy="6350000"/>
          </a:xfrm>
          <a:custGeom>
            <a:avLst/>
            <a:gdLst>
              <a:gd name="T0" fmla="*/ 2147483647 w 250"/>
              <a:gd name="T1" fmla="*/ 2147483647 h 4000"/>
              <a:gd name="T2" fmla="*/ 2147483647 w 250"/>
              <a:gd name="T3" fmla="*/ 2147483647 h 4000"/>
              <a:gd name="T4" fmla="*/ 2147483647 w 250"/>
              <a:gd name="T5" fmla="*/ 2147483647 h 4000"/>
              <a:gd name="T6" fmla="*/ 2147483647 w 250"/>
              <a:gd name="T7" fmla="*/ 2147483647 h 4000"/>
              <a:gd name="T8" fmla="*/ 2147483647 w 250"/>
              <a:gd name="T9" fmla="*/ 2147483647 h 4000"/>
              <a:gd name="T10" fmla="*/ 2147483647 w 250"/>
              <a:gd name="T11" fmla="*/ 2147483647 h 4000"/>
              <a:gd name="T12" fmla="*/ 2147483647 w 250"/>
              <a:gd name="T13" fmla="*/ 2147483647 h 4000"/>
              <a:gd name="T14" fmla="*/ 2147483647 w 250"/>
              <a:gd name="T15" fmla="*/ 2147483647 h 4000"/>
              <a:gd name="T16" fmla="*/ 2147483647 w 250"/>
              <a:gd name="T17" fmla="*/ 2147483647 h 4000"/>
              <a:gd name="T18" fmla="*/ 2147483647 w 250"/>
              <a:gd name="T19" fmla="*/ 2147483647 h 4000"/>
              <a:gd name="T20" fmla="*/ 2147483647 w 250"/>
              <a:gd name="T21" fmla="*/ 2147483647 h 4000"/>
              <a:gd name="T22" fmla="*/ 2147483647 w 250"/>
              <a:gd name="T23" fmla="*/ 2147483647 h 4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0"/>
              <a:gd name="T37" fmla="*/ 0 h 4000"/>
              <a:gd name="T38" fmla="*/ 250 w 250"/>
              <a:gd name="T39" fmla="*/ 4000 h 4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0" h="4000">
                <a:moveTo>
                  <a:pt x="204" y="8"/>
                </a:moveTo>
                <a:cubicBezTo>
                  <a:pt x="193" y="4"/>
                  <a:pt x="182" y="0"/>
                  <a:pt x="159" y="8"/>
                </a:cubicBezTo>
                <a:cubicBezTo>
                  <a:pt x="136" y="16"/>
                  <a:pt x="91" y="24"/>
                  <a:pt x="68" y="54"/>
                </a:cubicBezTo>
                <a:cubicBezTo>
                  <a:pt x="45" y="84"/>
                  <a:pt x="30" y="77"/>
                  <a:pt x="23" y="190"/>
                </a:cubicBezTo>
                <a:cubicBezTo>
                  <a:pt x="16" y="303"/>
                  <a:pt x="23" y="394"/>
                  <a:pt x="23" y="734"/>
                </a:cubicBezTo>
                <a:cubicBezTo>
                  <a:pt x="23" y="1074"/>
                  <a:pt x="23" y="1808"/>
                  <a:pt x="23" y="2231"/>
                </a:cubicBezTo>
                <a:cubicBezTo>
                  <a:pt x="23" y="2654"/>
                  <a:pt x="0" y="3055"/>
                  <a:pt x="23" y="3274"/>
                </a:cubicBezTo>
                <a:cubicBezTo>
                  <a:pt x="46" y="3493"/>
                  <a:pt x="129" y="3463"/>
                  <a:pt x="159" y="3546"/>
                </a:cubicBezTo>
                <a:cubicBezTo>
                  <a:pt x="189" y="3629"/>
                  <a:pt x="197" y="3720"/>
                  <a:pt x="204" y="3773"/>
                </a:cubicBezTo>
                <a:cubicBezTo>
                  <a:pt x="211" y="3826"/>
                  <a:pt x="204" y="3834"/>
                  <a:pt x="204" y="3864"/>
                </a:cubicBezTo>
                <a:cubicBezTo>
                  <a:pt x="204" y="3894"/>
                  <a:pt x="196" y="3932"/>
                  <a:pt x="204" y="3955"/>
                </a:cubicBezTo>
                <a:cubicBezTo>
                  <a:pt x="212" y="3978"/>
                  <a:pt x="242" y="3993"/>
                  <a:pt x="250" y="4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476375" y="836613"/>
            <a:ext cx="574675" cy="47513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1763713" y="2349500"/>
            <a:ext cx="0" cy="41767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692275" y="6021388"/>
            <a:ext cx="142875" cy="576262"/>
          </a:xfrm>
          <a:prstGeom prst="roundRect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1763713" y="1052513"/>
            <a:ext cx="0" cy="12969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1835150" y="4149725"/>
            <a:ext cx="288925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V="1">
            <a:off x="1403350" y="4292600"/>
            <a:ext cx="2889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1835150" y="4508500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1403350" y="45815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1804988" y="4833938"/>
            <a:ext cx="312737" cy="209550"/>
          </a:xfrm>
          <a:custGeom>
            <a:avLst/>
            <a:gdLst>
              <a:gd name="T0" fmla="*/ 0 w 197"/>
              <a:gd name="T1" fmla="*/ 0 h 132"/>
              <a:gd name="T2" fmla="*/ 2147483647 w 197"/>
              <a:gd name="T3" fmla="*/ 2147483647 h 132"/>
              <a:gd name="T4" fmla="*/ 2147483647 w 197"/>
              <a:gd name="T5" fmla="*/ 2147483647 h 132"/>
              <a:gd name="T6" fmla="*/ 2147483647 w 197"/>
              <a:gd name="T7" fmla="*/ 2147483647 h 132"/>
              <a:gd name="T8" fmla="*/ 2147483647 w 197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32"/>
              <a:gd name="T17" fmla="*/ 197 w 197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32">
                <a:moveTo>
                  <a:pt x="0" y="0"/>
                </a:moveTo>
                <a:cubicBezTo>
                  <a:pt x="24" y="36"/>
                  <a:pt x="80" y="93"/>
                  <a:pt x="121" y="106"/>
                </a:cubicBezTo>
                <a:cubicBezTo>
                  <a:pt x="136" y="111"/>
                  <a:pt x="152" y="116"/>
                  <a:pt x="167" y="121"/>
                </a:cubicBezTo>
                <a:cubicBezTo>
                  <a:pt x="174" y="123"/>
                  <a:pt x="197" y="129"/>
                  <a:pt x="189" y="129"/>
                </a:cubicBezTo>
                <a:cubicBezTo>
                  <a:pt x="134" y="132"/>
                  <a:pt x="78" y="129"/>
                  <a:pt x="23" y="129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07" name="Freeform 15"/>
          <p:cNvSpPr>
            <a:spLocks/>
          </p:cNvSpPr>
          <p:nvPr/>
        </p:nvSpPr>
        <p:spPr bwMode="auto">
          <a:xfrm>
            <a:off x="1547813" y="5229225"/>
            <a:ext cx="593725" cy="142875"/>
          </a:xfrm>
          <a:custGeom>
            <a:avLst/>
            <a:gdLst>
              <a:gd name="T0" fmla="*/ 2147483647 w 978"/>
              <a:gd name="T1" fmla="*/ 2147483647 h 334"/>
              <a:gd name="T2" fmla="*/ 2147483647 w 978"/>
              <a:gd name="T3" fmla="*/ 2147483647 h 334"/>
              <a:gd name="T4" fmla="*/ 2147483647 w 978"/>
              <a:gd name="T5" fmla="*/ 2147483647 h 334"/>
              <a:gd name="T6" fmla="*/ 2147483647 w 978"/>
              <a:gd name="T7" fmla="*/ 2147483647 h 334"/>
              <a:gd name="T8" fmla="*/ 2147483647 w 978"/>
              <a:gd name="T9" fmla="*/ 1800406572 h 334"/>
              <a:gd name="T10" fmla="*/ 2147483647 w 978"/>
              <a:gd name="T11" fmla="*/ 626180472 h 334"/>
              <a:gd name="T12" fmla="*/ 2147483647 w 978"/>
              <a:gd name="T13" fmla="*/ 1800406572 h 334"/>
              <a:gd name="T14" fmla="*/ 2147483647 w 978"/>
              <a:gd name="T15" fmla="*/ 2147483647 h 334"/>
              <a:gd name="T16" fmla="*/ 2147483647 w 978"/>
              <a:gd name="T17" fmla="*/ 2147483647 h 334"/>
              <a:gd name="T18" fmla="*/ 2147483647 w 978"/>
              <a:gd name="T19" fmla="*/ 2147483647 h 334"/>
              <a:gd name="T20" fmla="*/ 2147483647 w 978"/>
              <a:gd name="T21" fmla="*/ 2147483647 h 334"/>
              <a:gd name="T22" fmla="*/ 2147483647 w 978"/>
              <a:gd name="T23" fmla="*/ 2147483647 h 334"/>
              <a:gd name="T24" fmla="*/ 2147483647 w 978"/>
              <a:gd name="T25" fmla="*/ 2147483647 h 334"/>
              <a:gd name="T26" fmla="*/ 2147483647 w 978"/>
              <a:gd name="T27" fmla="*/ 2147483647 h 334"/>
              <a:gd name="T28" fmla="*/ 2147483647 w 978"/>
              <a:gd name="T29" fmla="*/ 2147483647 h 334"/>
              <a:gd name="T30" fmla="*/ 0 w 978"/>
              <a:gd name="T31" fmla="*/ 2147483647 h 334"/>
              <a:gd name="T32" fmla="*/ 2147483647 w 978"/>
              <a:gd name="T33" fmla="*/ 2147483647 h 334"/>
              <a:gd name="T34" fmla="*/ 2147483647 w 978"/>
              <a:gd name="T35" fmla="*/ 2147483647 h 334"/>
              <a:gd name="T36" fmla="*/ 2147483647 w 978"/>
              <a:gd name="T37" fmla="*/ 2147483647 h 334"/>
              <a:gd name="T38" fmla="*/ 2147483647 w 978"/>
              <a:gd name="T39" fmla="*/ 2147483647 h 334"/>
              <a:gd name="T40" fmla="*/ 2147483647 w 978"/>
              <a:gd name="T41" fmla="*/ 2147483647 h 3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8"/>
              <a:gd name="T64" fmla="*/ 0 h 334"/>
              <a:gd name="T65" fmla="*/ 978 w 978"/>
              <a:gd name="T66" fmla="*/ 334 h 3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8" h="334">
                <a:moveTo>
                  <a:pt x="114" y="152"/>
                </a:moveTo>
                <a:cubicBezTo>
                  <a:pt x="147" y="131"/>
                  <a:pt x="167" y="100"/>
                  <a:pt x="197" y="76"/>
                </a:cubicBezTo>
                <a:cubicBezTo>
                  <a:pt x="211" y="65"/>
                  <a:pt x="243" y="46"/>
                  <a:pt x="243" y="46"/>
                </a:cubicBezTo>
                <a:cubicBezTo>
                  <a:pt x="412" y="57"/>
                  <a:pt x="318" y="47"/>
                  <a:pt x="409" y="76"/>
                </a:cubicBezTo>
                <a:cubicBezTo>
                  <a:pt x="478" y="145"/>
                  <a:pt x="531" y="48"/>
                  <a:pt x="584" y="23"/>
                </a:cubicBezTo>
                <a:cubicBezTo>
                  <a:pt x="598" y="16"/>
                  <a:pt x="614" y="13"/>
                  <a:pt x="629" y="8"/>
                </a:cubicBezTo>
                <a:cubicBezTo>
                  <a:pt x="682" y="11"/>
                  <a:pt x="740" y="0"/>
                  <a:pt x="788" y="23"/>
                </a:cubicBezTo>
                <a:cubicBezTo>
                  <a:pt x="817" y="37"/>
                  <a:pt x="835" y="78"/>
                  <a:pt x="864" y="92"/>
                </a:cubicBezTo>
                <a:cubicBezTo>
                  <a:pt x="892" y="106"/>
                  <a:pt x="948" y="109"/>
                  <a:pt x="978" y="114"/>
                </a:cubicBezTo>
                <a:cubicBezTo>
                  <a:pt x="963" y="157"/>
                  <a:pt x="895" y="240"/>
                  <a:pt x="857" y="266"/>
                </a:cubicBezTo>
                <a:cubicBezTo>
                  <a:pt x="835" y="298"/>
                  <a:pt x="846" y="294"/>
                  <a:pt x="796" y="296"/>
                </a:cubicBezTo>
                <a:cubicBezTo>
                  <a:pt x="708" y="300"/>
                  <a:pt x="619" y="301"/>
                  <a:pt x="531" y="304"/>
                </a:cubicBezTo>
                <a:cubicBezTo>
                  <a:pt x="492" y="316"/>
                  <a:pt x="457" y="327"/>
                  <a:pt x="417" y="334"/>
                </a:cubicBezTo>
                <a:cubicBezTo>
                  <a:pt x="344" y="331"/>
                  <a:pt x="270" y="331"/>
                  <a:pt x="197" y="326"/>
                </a:cubicBezTo>
                <a:cubicBezTo>
                  <a:pt x="167" y="324"/>
                  <a:pt x="143" y="290"/>
                  <a:pt x="121" y="273"/>
                </a:cubicBezTo>
                <a:cubicBezTo>
                  <a:pt x="77" y="240"/>
                  <a:pt x="52" y="242"/>
                  <a:pt x="0" y="228"/>
                </a:cubicBezTo>
                <a:cubicBezTo>
                  <a:pt x="8" y="220"/>
                  <a:pt x="14" y="212"/>
                  <a:pt x="23" y="205"/>
                </a:cubicBezTo>
                <a:cubicBezTo>
                  <a:pt x="37" y="194"/>
                  <a:pt x="55" y="187"/>
                  <a:pt x="68" y="175"/>
                </a:cubicBezTo>
                <a:cubicBezTo>
                  <a:pt x="73" y="170"/>
                  <a:pt x="78" y="165"/>
                  <a:pt x="84" y="160"/>
                </a:cubicBezTo>
                <a:cubicBezTo>
                  <a:pt x="91" y="155"/>
                  <a:pt x="97" y="147"/>
                  <a:pt x="106" y="145"/>
                </a:cubicBezTo>
                <a:cubicBezTo>
                  <a:pt x="109" y="144"/>
                  <a:pt x="111" y="150"/>
                  <a:pt x="114" y="152"/>
                </a:cubicBezTo>
                <a:close/>
              </a:path>
            </a:pathLst>
          </a:custGeom>
          <a:solidFill>
            <a:srgbClr val="F1ADEC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1979613" y="4652963"/>
            <a:ext cx="73025" cy="7143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2555875" y="2060575"/>
            <a:ext cx="1079500" cy="1081088"/>
          </a:xfrm>
          <a:prstGeom prst="cloudCallout">
            <a:avLst>
              <a:gd name="adj1" fmla="val -85148"/>
              <a:gd name="adj2" fmla="val 247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6642" name="Freeform 20"/>
          <p:cNvSpPr>
            <a:spLocks/>
          </p:cNvSpPr>
          <p:nvPr/>
        </p:nvSpPr>
        <p:spPr bwMode="auto">
          <a:xfrm>
            <a:off x="1187450" y="1844675"/>
            <a:ext cx="1223963" cy="157163"/>
          </a:xfrm>
          <a:custGeom>
            <a:avLst/>
            <a:gdLst>
              <a:gd name="T0" fmla="*/ 0 w 771"/>
              <a:gd name="T1" fmla="*/ 0 h 99"/>
              <a:gd name="T2" fmla="*/ 2147483647 w 771"/>
              <a:gd name="T3" fmla="*/ 2147483647 h 99"/>
              <a:gd name="T4" fmla="*/ 2147483647 w 771"/>
              <a:gd name="T5" fmla="*/ 2147483647 h 99"/>
              <a:gd name="T6" fmla="*/ 2147483647 w 771"/>
              <a:gd name="T7" fmla="*/ 2147483647 h 99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99"/>
              <a:gd name="T14" fmla="*/ 771 w 771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99">
                <a:moveTo>
                  <a:pt x="0" y="0"/>
                </a:moveTo>
                <a:cubicBezTo>
                  <a:pt x="53" y="15"/>
                  <a:pt x="106" y="30"/>
                  <a:pt x="182" y="45"/>
                </a:cubicBezTo>
                <a:cubicBezTo>
                  <a:pt x="258" y="60"/>
                  <a:pt x="356" y="83"/>
                  <a:pt x="454" y="91"/>
                </a:cubicBezTo>
                <a:cubicBezTo>
                  <a:pt x="552" y="99"/>
                  <a:pt x="718" y="91"/>
                  <a:pt x="771" y="91"/>
                </a:cubicBezTo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 rot="-2310515">
            <a:off x="2411413" y="2133600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кинетиче-ская 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 rot="-2310515">
            <a:off x="2324100" y="32416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энергия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 rot="-2310515">
            <a:off x="2268538" y="3860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скорость</a:t>
            </a:r>
          </a:p>
        </p:txBody>
      </p:sp>
      <p:sp>
        <p:nvSpPr>
          <p:cNvPr id="59416" name="Oval 24"/>
          <p:cNvSpPr>
            <a:spLocks noChangeArrowheads="1"/>
          </p:cNvSpPr>
          <p:nvPr/>
        </p:nvSpPr>
        <p:spPr bwMode="auto">
          <a:xfrm>
            <a:off x="1547813" y="4724400"/>
            <a:ext cx="73025" cy="7143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AutoShape 19"/>
          <p:cNvSpPr>
            <a:spLocks noChangeArrowheads="1"/>
          </p:cNvSpPr>
          <p:nvPr/>
        </p:nvSpPr>
        <p:spPr bwMode="auto">
          <a:xfrm>
            <a:off x="395288" y="2349500"/>
            <a:ext cx="3671887" cy="4292600"/>
          </a:xfrm>
          <a:prstGeom prst="can">
            <a:avLst>
              <a:gd name="adj" fmla="val 19462"/>
            </a:avLst>
          </a:prstGeom>
          <a:gradFill rotWithShape="1">
            <a:gsLst>
              <a:gs pos="0">
                <a:srgbClr val="A6EAF8">
                  <a:alpha val="26999"/>
                </a:srgbClr>
              </a:gs>
              <a:gs pos="100000">
                <a:srgbClr val="A6EAF8">
                  <a:alpha val="24001"/>
                </a:srgb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ADE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ADE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0139 -0.00069 0.00312 -0.00116 0.00416 -0.00208 C 0.00503 -0.00301 0.00694 -0.00532 0.00555 -0.00532 C 0.00364 -0.00532 0.00277 -0.00324 0.00139 -0.00208 C 0.00191 -0.00347 0.00225 -0.00486 0.00277 -0.00625 C 0.00312 -0.00717 0.00243 -0.00393 0.00139 -0.00324 C 3.88889E-6 -0.00208 -0.00087 -1.48148E-6 -0.00278 -1.48148E-6 C -0.00452 -1.48148E-6 -0.00139 -0.00231 3.88889E-6 -0.00324 C 0.00121 -0.0037 0.00277 -0.0037 0.00416 -0.00417 C 0.00364 -0.00324 0.00364 -0.00208 0.00277 -0.00116 C 0.00173 -1.48148E-6 -0.00035 0.00324 -0.00139 0.00208 C -0.00556 -0.00254 0.00104 -0.00463 0.00416 -0.00625 C 0.00225 -0.00208 0.00364 -0.00417 3.88889E-6 -1.48148E-6 Z " pathEditMode="relative" rAng="0" ptsTypes="fffffffffffff">
                                      <p:cBhvr>
                                        <p:cTn id="20" dur="2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C 0.00139 -0.0007 0.00313 -0.00116 0.00417 -0.00209 C 0.00504 -0.00301 0.00695 -0.00533 0.00556 -0.00533 C 0.00365 -0.00533 0.00278 -0.00324 0.00139 -0.00209 C 0.00191 -0.00347 0.00226 -0.00486 0.00278 -0.00625 C 0.00313 -0.00718 0.00243 -0.00394 0.00139 -0.00324 C -3.88889E-6 -0.00209 -0.00086 1.85185E-6 -0.00277 1.85185E-6 C -0.00451 1.85185E-6 -0.00138 -0.00232 -3.88889E-6 -0.00324 C 0.00122 -0.00371 0.00278 -0.00371 0.00417 -0.00417 C 0.00365 -0.00324 0.00365 -0.00209 0.00278 -0.00116 C 0.00174 1.85185E-6 -0.00034 0.00324 -0.00138 0.00208 C -0.00555 -0.00255 0.00105 -0.00463 0.00417 -0.00625 C 0.00226 -0.00209 0.00365 -0.00417 -3.88889E-6 1.85185E-6 Z " pathEditMode="relative" rAng="0" ptsTypes="fffffffffffff">
                                      <p:cBhvr>
                                        <p:cTn id="22" dur="2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0208 0.00856 -0.00416 0.00625 -0.00971 0.01111 C -0.0052 0.00231 -0.00885 -0.00139 -0.00138 0.00185 C -0.00086 0.0037 -0.00138 0.00694 5.27778E-6 0.00741 C 0.00157 0.00787 0.00261 0.00463 0.00417 0.0037 C 0.00678 0.00208 0.00973 0.00116 0.01251 -4.07407E-6 C 0.01737 -0.00208 0.00226 0.00116 -0.00277 0.00185 C -0.00086 0.00972 -0.00173 0.00926 5.27778E-6 -4.07407E-6 Z " pathEditMode="relative" ptsTypes="ffffffff">
                                      <p:cBhvr>
                                        <p:cTn id="24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C 0.00312 -0.0169 -0.00035 -0.00394 0.00278 -0.00186 C 0.00416 -0.00093 0.00555 -0.00301 0.00694 -0.00371 C -0.00695 -0.01598 0.01198 -0.00186 3.05556E-6 -0.00186 C -0.00139 -0.00186 0.00035 -0.00602 0.00139 -0.00741 C 0.00243 -0.0088 0.00555 -0.01112 0.00555 -0.00926 C 0.00555 -0.00695 0.00278 -0.00672 0.00139 -0.00556 C 0.00486 0.00162 0.0059 4.07407E-6 3.05556E-6 4.07407E-6 Z " pathEditMode="relative" ptsTypes="ffffffff">
                                      <p:cBhvr>
                                        <p:cTn id="26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20"/>
                            </p:stCondLst>
                            <p:childTnLst>
                              <p:par>
                                <p:cTn id="34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  <p:bldP spid="59403" grpId="0" animBg="1"/>
      <p:bldP spid="59407" grpId="0" animBg="1"/>
      <p:bldP spid="59408" grpId="0" animBg="1"/>
      <p:bldP spid="59410" grpId="0" animBg="1"/>
      <p:bldP spid="59413" grpId="0"/>
      <p:bldP spid="59414" grpId="0"/>
      <p:bldP spid="59415" grpId="0"/>
      <p:bldP spid="594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26988"/>
            <a:ext cx="9145588" cy="10080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 Black" pitchFamily="34" charset="0"/>
              </a:rPr>
              <a:t>Температура </a:t>
            </a:r>
            <a:r>
              <a:rPr lang="ru-RU" sz="3600" b="1" u="sng" smtClean="0">
                <a:solidFill>
                  <a:srgbClr val="CC0000"/>
                </a:solidFill>
                <a:latin typeface="Arial Black" pitchFamily="34" charset="0"/>
              </a:rPr>
              <a:t>зависит</a:t>
            </a:r>
            <a:r>
              <a:rPr lang="ru-RU" sz="3600" b="1" smtClean="0">
                <a:latin typeface="Arial Black" pitchFamily="34" charset="0"/>
              </a:rPr>
              <a:t> от скорости движения</a:t>
            </a:r>
            <a:r>
              <a:rPr lang="ru-RU" sz="3600" b="1" smtClean="0"/>
              <a:t> </a:t>
            </a:r>
            <a:r>
              <a:rPr lang="ru-RU" sz="3600" b="1" smtClean="0">
                <a:latin typeface="Arial Black" pitchFamily="34" charset="0"/>
              </a:rPr>
              <a:t>частиц</a:t>
            </a:r>
            <a:r>
              <a:rPr lang="ru-RU" sz="2800" b="1" smtClean="0"/>
              <a:t>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5688013"/>
          </a:xfrm>
          <a:prstGeom prst="rect">
            <a:avLst/>
          </a:prstGeom>
          <a:solidFill>
            <a:srgbClr val="F8E6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3635375" y="4365625"/>
            <a:ext cx="1801813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6300788" y="4365625"/>
            <a:ext cx="1800225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6300788" y="1628775"/>
            <a:ext cx="1800225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684213" y="1700213"/>
            <a:ext cx="1800225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755650" y="4221163"/>
            <a:ext cx="1800225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3563938" y="1628775"/>
            <a:ext cx="1800225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273 C 0.00139 -0.02106 0.00434 -0.03055 0.00608 -0.04213 C 0.01076 -0.07407 0.00781 -0.10277 -0.00087 -0.10416 C -0.00972 -0.10555 -0.02153 -0.08009 -0.02674 -0.04791 C -0.02882 -0.03032 -0.02986 -0.01574 -0.02865 -0.00463 C -0.0283 0.0044 -0.0276 0.01343 -0.02552 0.02362 C -0.01753 0.0551 -0.00486 0.07824 0.00382 0.07454 C 0.0125 0.07153 0.01406 0.04306 0.00781 0.01112 C 0.00399 -0.00393 -0.00052 -0.01736 -0.00608 -0.02569 C -0.00816 -0.03402 -0.01354 -0.04213 -0.01892 -0.04953 C -0.03628 -0.07453 -0.05573 -0.08912 -0.06267 -0.08101 C -0.06979 -0.07245 -0.06128 -0.04676 -0.04427 -0.02222 C -0.03663 -0.01064 -0.02778 -0.00115 -0.0191 0.00348 C -0.01424 0.00926 -0.00747 0.01366 0.00122 0.0169 C 0.02604 0.0294 0.04878 0.03102 0.05313 0.02084 C 0.05625 0.00973 0.0401 -0.00879 0.01441 -0.02083 C 0.00434 -0.02546 -0.00625 -0.02916 -0.01458 -0.03032 C -0.02257 -0.03194 -0.0316 -0.03217 -0.04167 -0.03125 C -0.0684 -0.02847 -0.08958 -0.01828 -0.08941 -0.00601 C -0.08854 0.00533 -0.06719 0.01227 -0.04045 0.00973 C -0.02812 0.00857 -0.01632 0.00533 -0.00885 0.00186 C -0.00122 -0.00115 0.00677 -0.00555 0.0151 -0.01088 C 0.03889 -0.02777 0.05521 -0.04976 0.05017 -0.05972 C 0.04635 -0.06921 0.02396 -0.06388 0.00052 -0.04745 C -0.01146 -0.03912 -0.02153 -0.02963 -0.0276 -0.02152 C -0.03299 -0.01504 -0.03854 -0.0074 -0.04462 0.00116 C -0.05885 0.02894 -0.06667 0.05672 -0.05955 0.0625 C -0.05278 0.06922 -0.03316 0.05232 -0.01736 0.02477 C -0.00955 0.01112 -0.00243 -0.00185 -0.00104 -0.01273 Z " pathEditMode="relative" rAng="-22541671" ptsTypes="fffffffffffffffffffffffffffff">
                                      <p:cBhvr>
                                        <p:cTn id="6" dur="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1065 C 0.00886 0.01783 0.01354 0.0257 0.01997 0.03287 C 0.03889 0.05348 0.05973 0.06459 0.06459 0.05556 C 0.06945 0.04676 0.05868 0.02153 0.03993 0.00047 C 0.02952 -0.01064 0.02032 -0.01875 0.0125 -0.02268 C 0.00625 -0.02708 -0.00017 -0.03009 -0.00764 -0.0331 C -0.03194 -0.04027 -0.0533 -0.0375 -0.05538 -0.02638 C -0.05746 -0.01504 -0.03941 0.00024 -0.01527 0.0088 C -0.00416 0.01227 0.00747 0.01412 0.01511 0.01227 C 0.02205 0.01366 0.02986 0.01181 0.0375 0.00949 C 0.06216 0.00278 0.08125 -0.01157 0.07934 -0.02291 C 0.07726 -0.03426 0.05643 -0.03796 0.03143 -0.03101 C 0.01997 -0.02847 0.01007 -0.02338 0.00278 -0.01689 C -0.00382 -0.01365 -0.00955 -0.00833 -0.01614 -0.00092 C -0.03663 0.01945 -0.04878 0.04375 -0.04375 0.05278 C -0.03802 0.06204 -0.01823 0.05301 0.00191 0.03195 C 0.01042 0.02292 0.01771 0.01297 0.02257 0.00463 C 0.02778 -0.00277 0.03247 -0.01319 0.03611 -0.0243 C 0.0474 -0.05416 0.05139 -0.08263 0.04271 -0.08773 C 0.03525 -0.09282 0.01997 -0.07291 0.00868 -0.04282 C 0.0033 -0.0287 0.00018 -0.01481 -0.00156 -0.00439 C -0.00312 0.00533 -0.00416 0.01598 -0.00486 0.02732 C -0.00538 0.06112 0.00139 0.08959 0.01059 0.08889 C 0.01893 0.08959 0.02587 0.0625 0.02622 0.0294 C 0.02691 0.01274 0.0257 -0.00324 0.02309 -0.01412 C 0.02136 -0.02338 0.0191 -0.03217 0.01615 -0.04259 C 0.00556 -0.07245 -0.0085 -0.09375 -0.01718 -0.08888 C -0.0243 -0.08472 -0.02222 -0.05555 -0.01215 -0.025 C -0.00729 -0.00995 -0.00173 0.00348 0.004 0.01065 Z " pathEditMode="relative" rAng="6248481" ptsTypes="fffffffffffffffffffffffffffff">
                                      <p:cBhvr>
                                        <p:cTn id="8" dur="5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C 0.00416 -0.00764 0.00885 -0.0162 0.0118 -0.02732 C 0.02239 -0.05787 0.02535 -0.08843 0.01788 -0.09329 C 0.00989 -0.09815 -0.00538 -0.07662 -0.01632 -0.04583 C -0.0217 -0.02894 -0.02535 -0.01412 -0.02622 -0.00232 C -0.0283 0.00671 -0.02882 0.01667 -0.02882 0.02755 C -0.0283 0.06227 -0.02066 0.09097 -0.01233 0.09097 C -0.00382 0.09097 0.00295 0.0625 0.0033 0.02731 C 0.00295 0.01088 0.00139 -0.00463 -0.00174 -0.01528 C -0.00209 -0.02477 -0.00538 -0.03495 -0.00886 -0.04468 C -0.01997 -0.07662 -0.0349 -0.09815 -0.04271 -0.09306 C -0.05087 -0.08727 -0.04774 -0.05764 -0.03733 -0.02639 C -0.03264 -0.01157 -0.02656 0.00093 -0.01945 0.00972 C -0.0158 0.01736 -0.01059 0.02454 -0.00382 0.03102 C 0.01649 0.0537 0.0368 0.06389 0.04236 0.0544 C 0.04774 0.04491 0.03628 0.01991 0.0158 -0.00232 C 0.00764 -0.01134 -0.00174 -0.01852 -0.00886 -0.02315 C -0.0158 -0.02778 -0.02431 -0.03171 -0.03299 -0.03403 C -0.05816 -0.04167 -0.07952 -0.03958 -0.08143 -0.02708 C -0.08316 -0.01528 -0.06493 3.7037E-7 -0.04011 0.00787 C -0.0283 0.01111 -0.01719 0.01273 -0.00955 0.01157 C -0.00226 0.01157 0.0059 0.00972 0.01441 0.00787 C 0.03923 3.7037E-7 0.05798 -0.01644 0.05538 -0.02801 C 0.05364 -0.03958 0.03229 -0.04236 0.00816 -0.03472 C -0.00417 -0.03079 -0.01528 -0.02523 -0.02257 -0.01944 C -0.02882 -0.01458 -0.03472 -0.00926 -0.04184 -0.00232 C -0.06059 0.02037 -0.07274 0.04514 -0.06736 0.05417 C -0.0625 0.06389 -0.04184 0.0537 -0.02205 0.03218 C -0.01233 0.0213 -0.00365 0.01042 1.94444E-6 3.7037E-7 Z " pathEditMode="relative" rAng="0" ptsTypes="fffffffffffffffffffffffffffff">
                                      <p:cBhvr>
                                        <p:cTn id="10" dur="5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764 C 0.00139 0.00231 0.00156 0.01319 0.00399 0.02546 C 0.00972 0.06064 0.02188 0.08981 0.03004 0.08796 C 0.03872 0.08564 0.04149 0.05463 0.03576 0.01921 C 0.03229 0.00069 0.02865 -0.01551 0.02344 -0.02639 C 0.02049 -0.03611 0.01684 -0.04468 0.01163 -0.05463 C -0.00521 -0.08426 -0.025 -0.10348 -0.03212 -0.09676 C -0.03889 -0.09005 -0.03125 -0.05973 -0.01493 -0.02894 C -0.00694 -0.01505 0.00156 -0.00232 0.00955 0.00439 C 0.01424 0.01227 0.02153 0.01852 0.02934 0.02477 C 0.0533 0.04328 0.07639 0.05023 0.07986 0.03935 C 0.08403 0.02847 0.06754 0.00486 0.04392 -0.01436 C 0.03316 -0.02361 0.02222 -0.02917 0.0125 -0.03172 C 0.00573 -0.03542 -0.00208 -0.0375 -0.01076 -0.03773 C -0.03819 -0.04144 -0.05955 -0.03403 -0.05972 -0.02176 C -0.05937 -0.00949 -0.03854 0.00347 -0.01128 0.00694 C -8.33333E-7 0.00787 0.01111 0.00717 0.01927 0.00532 C 0.02691 0.00416 0.03576 0.00069 0.0441 -0.0044 C 0.0684 -0.01713 0.0849 -0.03635 0.08038 -0.04838 C 0.07639 -0.06019 0.05434 -0.05903 0.03038 -0.04584 C 0.01892 -0.03982 0.00938 -0.03241 0.00313 -0.02547 C -0.00278 -0.01991 -0.00903 -0.01204 -0.01476 -0.00301 C -0.0316 0.02338 -0.03906 0.05185 -0.03125 0.06064 C -0.02483 0.06967 -0.00573 0.05486 0.01059 0.02939 C 0.01875 0.0162 0.02535 0.00231 0.02865 -0.00903 C 0.0316 -0.01783 0.03386 -0.02709 0.03646 -0.03936 C 0.04132 -0.07361 0.03958 -0.10533 0.03056 -0.10834 C 0.02205 -0.11273 0.01007 -0.08773 0.00382 -0.05278 C 0.00104 -0.03588 -0.00104 -0.01968 0.00087 -0.00764 Z " pathEditMode="relative" rAng="8653806" ptsTypes="fffffffffffffffffffffffffffff">
                                      <p:cBhvr>
                                        <p:cTn id="12" dur="5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C -0.00729 -0.00047 -0.01476 -0.00093 -0.02361 0.00092 C -0.04931 0.00416 -0.07014 0.01666 -0.06927 0.02824 C -0.06858 0.04004 -0.04688 0.04606 -0.0217 0.04282 C -0.00764 0.03935 0.00364 0.03611 0.01163 0.03078 C 0.01875 0.02847 0.02517 0.02384 0.03246 0.01851 C 0.05451 4.07407E-6 0.0691 -0.02315 0.06475 -0.03287 C 0.06024 -0.0426 0.03889 -0.03565 0.0158 -0.01806 C 0.00521 -0.0088 -0.00382 0.00069 -0.00938 0.00949 C -0.01493 0.01527 -0.01997 0.0243 -0.02448 0.0331 C -0.03941 0.06203 -0.04601 0.09074 -0.0382 0.09676 C -0.03038 0.10277 -0.0132 0.08449 0.00225 0.05532 C 0.00903 0.04282 0.01389 0.02986 0.0158 0.01736 C 0.01892 0.00879 0.02118 -0.00047 0.02205 -0.01181 C 0.02604 -0.0463 0.02205 -0.07454 0.01319 -0.07639 C 0.00451 -0.07732 -0.0059 -0.05139 -0.00972 -0.0169 C -0.01163 -0.00255 -0.01146 0.0118 -0.01042 0.02176 C -0.01025 0.03217 -0.00799 0.04398 -0.00486 0.05509 C 0.00278 0.08703 0.01475 0.11041 0.02396 0.10648 C 0.03229 0.10208 0.03298 0.07338 0.02552 0.04166 C 0.0217 0.02638 0.01684 0.01319 0.0125 0.00532 C 0.00868 -0.00348 0.00347 -0.01181 -0.00261 -0.02061 C -0.01997 -0.04445 -0.04045 -0.05672 -0.04653 -0.04815 C -0.05295 -0.04028 -0.0441 -0.01482 -0.02656 0.00902 C -0.01806 0.0206 -0.00868 0.03055 -0.00122 0.03564 C 0.00486 0.04004 0.01163 0.04467 0.01944 0.04884 C 0.04375 0.05879 0.06597 0.05949 0.06927 0.04791 C 0.07274 0.03796 0.05573 0.02013 0.0316 0.00833 C 0.01979 0.00347 0.00833 -0.00116 2.22222E-6 4.07407E-6 Z " pathEditMode="relative" rAng="14341978" ptsTypes="fffffffffffffffffffffffffffff">
                                      <p:cBhvr>
                                        <p:cTn id="14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4 C 0.00591 -0.00116 0.0132 0.00162 0.02153 0.00255 C 0.04636 0.00741 0.06858 0.00208 0.06927 -0.00972 C 0.07014 -0.02153 0.05052 -0.03519 0.02535 -0.04005 C 0.01181 -0.04213 0.0007 -0.04282 -0.00816 -0.04005 C -0.01475 -0.03935 -0.02204 -0.0375 -0.02968 -0.03426 C -0.05312 -0.02292 -0.06996 -0.00347 -0.06736 0.00671 C -0.06441 0.01806 -0.04305 0.01875 -0.01857 0.0081 C -0.00746 0.00301 0.00261 -0.0044 0.00921 -0.01157 C 0.01563 -0.01505 0.02171 -0.02222 0.02743 -0.03032 C 0.04532 -0.05463 0.05539 -0.08194 0.04896 -0.08981 C 0.04271 -0.09907 0.02327 -0.08611 0.00487 -0.06181 C -0.00364 -0.05162 -0.01041 -0.03958 -0.01388 -0.02778 C -0.01788 -0.02014 -0.02118 -0.01065 -0.02343 0 C -0.03229 0.03403 -0.03229 0.06366 -0.02448 0.06829 C -0.01614 0.07245 -0.00225 0.04977 0.00608 0.01644 C 0.00903 0.00185 0.01164 -0.0125 0.01216 -0.02315 C 0.01337 -0.0338 0.01337 -0.04653 0.01164 -0.0588 C 0.00868 -0.09375 -0.00034 -0.1213 -0.00989 -0.12014 C -0.01788 -0.11921 -0.02274 -0.09028 -0.01996 -0.05532 C -0.01788 -0.03843 -0.01458 -0.02338 -0.01198 -0.01366 C -0.00937 -0.00394 -0.00607 0.00648 -0.00121 0.01713 C 0.01216 0.04676 0.02934 0.06782 0.03681 0.06019 C 0.04393 0.0544 0.03889 0.02569 0.02587 -0.00486 C 0.01875 -0.02014 0.01164 -0.03241 0.00521 -0.04005 C -0.00034 -0.04722 -0.0059 -0.0537 -0.01319 -0.06042 C -0.03472 -0.0787 -0.05607 -0.08704 -0.06024 -0.07662 C -0.06545 -0.06713 -0.05138 -0.04352 -0.0302 -0.02338 C -0.01944 -0.01412 -0.00937 -0.00625 -0.00069 -0.0044 Z " pathEditMode="relative" rAng="4289212" ptsTypes="fffffffffffffffffffffffffffff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81929" grpId="0" animBg="1"/>
      <p:bldP spid="81930" grpId="0" animBg="1"/>
      <p:bldP spid="81931" grpId="0" animBg="1"/>
      <p:bldP spid="8192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Documents and Settings\Admin\Мои документы\Мои рисунки\лыжник3.JPG"/>
          <p:cNvPicPr>
            <a:picLocks noChangeAspect="1" noChangeArrowheads="1"/>
          </p:cNvPicPr>
          <p:nvPr/>
        </p:nvPicPr>
        <p:blipFill>
          <a:blip r:embed="rId2" cstate="print"/>
          <a:srcRect t="21517" r="2852"/>
          <a:stretch>
            <a:fillRect/>
          </a:stretch>
        </p:blipFill>
        <p:spPr bwMode="auto">
          <a:xfrm>
            <a:off x="0" y="2142318"/>
            <a:ext cx="2915816" cy="452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C:\Documents and Settings\Admin\Мои документы\Мои рисунки\Рисунок1кудзи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429" y="3284984"/>
            <a:ext cx="3202571" cy="2852937"/>
          </a:xfrm>
          <a:prstGeom prst="rect">
            <a:avLst/>
          </a:prstGeom>
          <a:noFill/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0"/>
            <a:ext cx="72739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Температура?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19672" y="4221088"/>
            <a:ext cx="4321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0000FF"/>
                </a:solidFill>
              </a:rPr>
              <a:t>  Снег холодный</a:t>
            </a:r>
            <a:endParaRPr lang="ru-RU" sz="5400" b="1" dirty="0">
              <a:solidFill>
                <a:srgbClr val="0000FF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9664" y="1628800"/>
            <a:ext cx="3024336" cy="1484784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66CC"/>
                </a:solidFill>
                <a:latin typeface="Arial Black" pitchFamily="34" charset="0"/>
              </a:rPr>
              <a:t>Воздух тёплый</a:t>
            </a:r>
            <a:r>
              <a:rPr lang="ru-RU" sz="4000" dirty="0" smtClean="0">
                <a:solidFill>
                  <a:srgbClr val="FF66CC"/>
                </a:solidFill>
              </a:rPr>
              <a:t>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03440" y="5934670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FF0000"/>
                </a:solidFill>
              </a:rPr>
              <a:t>Чай горячий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71184" y="188640"/>
            <a:ext cx="2772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Степень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нагретости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тел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5157192"/>
            <a:ext cx="38884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6137920"/>
            <a:ext cx="327585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Обои для рабочего стола: Лето, небо, Украина, подсолнухи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 t="25000" r="27734" b="3125"/>
          <a:stretch>
            <a:fillRect/>
          </a:stretch>
        </p:blipFill>
        <p:spPr bwMode="auto">
          <a:xfrm>
            <a:off x="2627784" y="1046898"/>
            <a:ext cx="3600400" cy="2238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9388" y="333375"/>
            <a:ext cx="8785225" cy="6335713"/>
          </a:xfrm>
          <a:prstGeom prst="rect">
            <a:avLst/>
          </a:prstGeom>
          <a:solidFill>
            <a:srgbClr val="F8E6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3708400" y="4149725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6588125" y="4076700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6659563" y="1268413"/>
            <a:ext cx="1728787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755650" y="1412875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900113" y="4005263"/>
            <a:ext cx="1728787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3708400" y="1125538"/>
            <a:ext cx="1728788" cy="18002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-0.01945 C 0.02431 -0.02986 0.02118 -0.0412 0.0158 -0.05255 C 0.00122 -0.08611 -0.01857 -0.1088 -0.02673 -0.10185 C -0.03559 -0.09375 -0.03055 -0.05995 -0.01632 -0.0257 C -0.00798 -0.0081 -0.00017 0.00625 0.00764 0.01481 C 0.01337 0.02268 0.01927 0.02963 0.02709 0.0368 C 0.05243 0.05741 0.07726 0.06505 0.08299 0.05347 C 0.08872 0.0419 0.07327 0.01505 0.04879 -0.00741 C 0.03663 -0.01667 0.02483 -0.02431 0.01511 -0.02662 C 0.00799 -0.03171 -0.00121 -0.0338 -0.01059 -0.03519 C -0.04045 -0.04005 -0.06614 -0.03357 -0.06718 -0.01945 C -0.06892 -0.00486 -0.046 0.00972 -0.01649 0.01481 C -0.00295 0.01759 0.01007 0.0169 0.02066 0.01296 C 0.02865 0.01273 0.03716 0.01018 0.04636 0.00486 C 0.07587 -0.00857 0.0967 -0.02986 0.09427 -0.04352 C 0.0908 -0.05625 0.06545 -0.05671 0.03594 -0.04236 C 0.02431 -0.03681 0.01285 -0.0287 0.00469 -0.02176 C -0.00312 -0.01528 -0.01146 -0.00648 -0.01927 0.0044 C -0.04149 0.03333 -0.05399 0.06366 -0.04653 0.07407 C -0.03958 0.08403 -0.01614 0.06852 0.00573 0.03981 C 0.0158 0.02616 0.02431 0.01134 0.02882 0.00093 C 0.03368 -0.00926 0.0382 -0.0213 0.04236 -0.03426 C 0.0533 -0.07269 0.05417 -0.10787 0.04427 -0.11204 C 0.03525 -0.11713 0.01875 -0.08982 0.00816 -0.05232 C 0.00243 -0.03287 -0.00087 -0.01435 -0.00156 -0.00116 C -0.00243 0.01042 -0.00278 0.02199 -0.00278 0.03588 C 0.0007 0.07523 0.01025 0.10741 0.02014 0.10555 C 0.03021 0.10463 0.03716 0.07014 0.03507 0.03009 C 0.03386 0.01018 0.03212 -0.00857 0.02709 -0.01945 Z " pathEditMode="relative" rAng="-3394664" ptsTypes="fffffffffffffffffffffffffffff">
                                      <p:cBhvr>
                                        <p:cTn id="6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41 C 0.01771 0.01296 0.02518 0.01944 0.03473 0.02407 C 0.06198 0.03727 0.08802 0.03843 0.09115 0.02569 C 0.09393 0.0125 0.07414 -0.01019 0.0467 -0.02431 C 0.03195 -0.03079 0.0191 -0.03542 0.0092 -0.03542 C 0.00104 -0.03704 -0.00711 -0.03681 -0.01632 -0.03611 C -0.04548 -0.03102 -0.06857 -0.0162 -0.06736 -0.00255 C -0.06649 0.0118 -0.04166 0.01944 -0.01215 0.01597 C 0.00157 0.01389 0.01441 0.00926 0.02309 0.00324 C 0.03091 0.00116 0.03907 -0.00532 0.04705 -0.01227 C 0.07257 -0.03357 0.08907 -0.06065 0.08351 -0.07245 C 0.07778 -0.08495 0.05348 -0.07732 0.02778 -0.05556 C 0.01598 -0.04653 0.00625 -0.03495 0.00018 -0.02338 C -0.00607 -0.01597 -0.01146 -0.00671 -0.01649 0.00509 C -0.03246 0.04005 -0.03854 0.07454 -0.03003 0.08194 C -0.02135 0.08958 -0.00173 0.06805 0.01424 0.0331 C 0.02084 0.01829 0.02604 0.00255 0.02882 -0.00972 C 0.03195 -0.02107 0.0342 -0.03542 0.0349 -0.05023 C 0.03854 -0.09074 0.03403 -0.12546 0.02292 -0.12662 C 0.01302 -0.1287 0.00243 -0.09722 -0.00104 -0.05648 C -0.0026 -0.03727 -0.00208 -0.01968 -0.00052 -0.00671 C 0.00035 0.00509 0.00278 0.01782 0.00539 0.03148 C 0.01511 0.07083 0.03125 0.09907 0.04098 0.09352 C 0.05052 0.08958 0.05018 0.05463 0.04045 0.01667 C 0.03594 -0.00301 0.03004 -0.02037 0.02361 -0.03148 C 0.01893 -0.04097 0.01372 -0.05 0.00729 -0.06042 C -0.01406 -0.08866 -0.03628 -0.10532 -0.04392 -0.09514 C -0.05069 -0.08634 -0.03958 -0.0537 -0.01927 -0.02454 C -0.00885 -0.00995 0.00139 0.00255 0.01007 0.00741 Z " pathEditMode="relative" rAng="5049494" ptsTypes="fffffffffffffffffffffffffffff">
                                      <p:cBhvr>
                                        <p:cTn id="8" dur="2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C 0.00486 -0.0088 0.01059 -0.01829 0.01424 -0.03079 C 0.02726 -0.06551 0.0309 -0.1 0.0217 -0.10533 C 0.01198 -0.11065 -0.00677 -0.08658 -0.01997 -0.05186 C -0.02639 -0.03287 -0.03108 -0.01621 -0.03194 -0.00278 C -0.03438 0.00763 -0.03524 0.01851 -0.03524 0.03101 C -0.03438 0.07013 -0.02535 0.10231 -0.0151 0.10231 C -0.00469 0.10231 0.00347 0.07037 0.00399 0.03078 C 0.00347 0.01226 0.00156 -0.00533 -0.00226 -0.01737 C -0.0026 -0.02801 -0.0066 -0.03959 -0.01094 -0.0507 C -0.02431 -0.08658 -0.04271 -0.11112 -0.05208 -0.1051 C -0.06198 -0.09862 -0.05833 -0.06528 -0.04549 -0.02987 C -0.03976 -0.0132 -0.03247 0.00092 -0.02378 0.01064 C -0.01927 0.01944 -0.01302 0.02754 -0.00469 0.03495 C 0.01997 0.06041 0.04462 0.07176 0.05156 0.06134 C 0.05799 0.05069 0.0441 0.02222 0.01927 -0.00278 C 0.00903 -0.01297 -0.00208 -0.02107 -0.01094 -0.02616 C -0.01927 -0.03149 -0.02969 -0.03588 -0.04045 -0.03843 C -0.07083 -0.04723 -0.09688 -0.04468 -0.09913 -0.03056 C -0.10156 -0.01737 -0.07917 4.07407E-6 -0.04896 0.00879 C -0.03455 0.0125 -0.02101 0.01412 -0.01181 0.01296 C -0.00278 0.01296 0.00694 0.01111 0.01753 0.00879 C 0.04774 4.07407E-6 0.07031 -0.01852 0.06736 -0.03172 C 0.06528 -0.04468 0.03924 -0.04792 0.0099 -0.03936 C -0.00521 -0.03496 -0.01875 -0.02871 -0.0276 -0.02199 C -0.03524 -0.01667 -0.04253 -0.01042 -0.05104 -0.00278 C -0.07396 0.02291 -0.08872 0.05092 -0.08212 0.06111 C -0.07622 0.07176 -0.05104 0.06041 -0.02691 0.03611 C -0.0151 0.02384 -0.00451 0.0118 2.77778E-7 4.07407E-6 Z " pathEditMode="relative" rAng="0" ptsTypes="fffffffffffffffffffffffffffff">
                                      <p:cBhvr>
                                        <p:cTn id="10" dur="2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09 C 0.00035 0.00602 -3.33333E-6 0.01806 0.00226 0.03125 C 0.00695 0.06922 0.01927 0.10024 0.029 0.09746 C 0.03907 0.09399 0.04393 0.05996 0.03924 0.02153 C 0.03611 0.00116 0.03264 -0.0162 0.02761 -0.02777 C 0.02466 -0.03819 0.02084 -0.04745 0.01545 -0.05764 C -0.00243 -0.08889 -0.02395 -0.10787 -0.03246 -0.09976 C -0.04062 -0.09189 -0.03333 -0.05926 -0.01649 -0.02685 C -0.00798 -0.01226 0.00122 0.0007 0.0099 0.00741 C 0.01476 0.01551 0.02292 0.02176 0.03143 0.02778 C 0.05799 0.0463 0.08403 0.05186 0.08872 0.03936 C 0.09393 0.02686 0.07657 0.00232 0.05018 -0.01643 C 0.03837 -0.02546 0.02622 -0.03101 0.01493 -0.0324 C 0.00764 -0.03588 -0.00104 -0.0375 -0.01128 -0.03703 C -0.04236 -0.03842 -0.06753 -0.02824 -0.0684 -0.01458 C -0.06875 -0.00092 -0.04531 0.01135 -0.01406 0.01227 C -0.00139 0.0125 0.01111 0.01042 0.02084 0.00741 C 0.02986 0.00556 0.04028 0.00093 0.05 -0.00555 C 0.07865 -0.02199 0.09861 -0.04467 0.0941 -0.05764 C 0.09045 -0.07014 0.06459 -0.06666 0.03629 -0.05023 C 0.02309 -0.04213 0.01164 -0.03287 0.004 -0.025 C -0.00312 -0.01782 -0.01041 -0.00879 -0.0177 0.00162 C -0.03819 0.03218 -0.04843 0.06459 -0.04027 0.07338 C -0.03298 0.08218 -0.01059 0.06436 0.00973 0.03449 C 0.0198 0.01922 0.02813 0.00348 0.03247 -0.00902 C 0.03611 -0.01898 0.03941 -0.02963 0.04306 -0.04282 C 0.05035 -0.08125 0.05018 -0.11597 0.04011 -0.11851 C 0.03056 -0.12268 0.01528 -0.09375 0.00643 -0.05509 C 0.00226 -0.03611 -0.00104 -0.01782 0.00035 -0.00509 Z " pathEditMode="relative" rAng="8653806" ptsTypes="fffffffffffffffffffffffffffff">
                                      <p:cBhvr>
                                        <p:cTn id="12" dur="2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139 C -0.01163 0.00509 -0.01996 0.00833 -0.02864 0.01505 C -0.05503 0.03241 -0.07291 0.05741 -0.06771 0.06921 C -0.06267 0.08148 -0.0368 0.07685 -0.01059 0.05949 C 0.00295 0.04884 0.01406 0.03889 0.02084 0.02917 C 0.02778 0.02245 0.03281 0.01435 0.03854 0.0044 C 0.05556 -0.02755 0.0625 -0.06019 0.05434 -0.06875 C 0.04566 -0.07732 0.025 -0.05787 0.00677 -0.02662 C -0.00121 -0.01111 -0.00746 0.00463 -0.00989 0.01713 C -0.01389 0.02616 -0.01597 0.03866 -0.01753 0.05069 C -0.02274 0.09028 -0.01875 0.12523 -0.00833 0.12731 C 0.00226 0.13009 0.01424 0.10069 0.01962 0.06111 C 0.02257 0.04352 0.02275 0.02685 0.02031 0.01204 C 0.02031 0.00116 0.0191 -0.01042 0.0158 -0.02292 C 0.00712 -0.06273 -0.00781 -0.09144 -0.01788 -0.08889 C -0.02778 -0.08542 -0.02916 -0.05139 -0.02031 -0.01157 C -0.01666 0.00486 -0.01146 0.02037 -0.0066 0.03102 C -0.00225 0.04236 0.00452 0.05393 0.01181 0.06435 C 0.03229 0.09537 0.05417 0.11412 0.0625 0.10486 C 0.07014 0.09583 0.0599 0.06412 0.03959 0.03333 C 0.03004 0.01898 0.01962 0.00718 0.01163 0.00069 C 0.00434 -0.00695 -0.00416 -0.0132 -0.01389 -0.01968 C -0.04219 -0.03634 -0.0684 -0.03889 -0.07205 -0.02616 C -0.07604 -0.01435 -0.05677 0.00903 -0.02882 0.02569 C -0.0151 0.03356 -0.00121 0.03935 0.00868 0.0412 C 0.01719 0.04259 0.0257 0.04352 0.03611 0.04444 C 0.06615 0.04236 0.09045 0.03125 0.08959 0.01713 C 0.08959 0.0044 0.06424 -0.00625 0.03386 -0.00625 C 0.01927 -0.00556 0.00504 -0.00417 -0.00364 0.00139 Z " pathEditMode="relative" rAng="12988225" ptsTypes="fffffffffffffffffffffffffffff">
                                      <p:cBhvr>
                                        <p:cTn id="14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0972 C 0.02865 0.01018 0.03785 0.01065 0.0474 0.00787 C 0.07657 0.00278 0.09966 -0.01273 0.09757 -0.02616 C 0.09566 -0.03958 0.07032 -0.04676 0.04115 -0.04167 C 0.02587 -0.03796 0.01268 -0.03357 0.004 -0.02708 C -0.00382 -0.02361 -0.01111 -0.01852 -0.01875 -0.01134 C -0.04253 0.01111 -0.05711 0.03958 -0.05156 0.05069 C -0.04548 0.0625 -0.021 0.05324 0.00348 0.03125 C 0.01493 0.02037 0.02466 0.00833 0.02987 -0.00278 C 0.03629 -0.00926 0.04132 -0.01991 0.04566 -0.03102 C 0.06007 -0.06621 0.06511 -0.10046 0.05591 -0.10718 C 0.04653 -0.11458 0.02778 -0.09213 0.0132 -0.05718 C 0.00608 -0.04167 0.00122 -0.0257 0.00035 -0.01065 C -0.00243 -0.0007 -0.00399 0.01088 -0.00399 0.0243 C -0.00555 0.06574 0.00139 0.0993 0.01146 0.10092 C 0.02188 0.10185 0.0316 0.07037 0.03316 0.0294 C 0.03334 0.01227 0.03212 -0.00463 0.03056 -0.01713 C 0.02917 -0.02917 0.02587 -0.04329 0.02136 -0.05671 C 0.00973 -0.09491 -0.00659 -0.12199 -0.01684 -0.11644 C -0.02621 -0.11181 -0.0243 -0.07732 -0.01267 -0.03912 C -0.00677 -0.0213 0.00018 -0.00579 0.00573 0.00417 C 0.01077 0.01412 0.01702 0.02361 0.025 0.03403 C 0.04705 0.0618 0.07171 0.07662 0.07813 0.06574 C 0.08507 0.05625 0.07205 0.02592 0.05035 -0.00185 C 0.03907 -0.01597 0.02761 -0.02708 0.01858 -0.0331 C 0.01059 -0.03843 0.00296 -0.04306 -0.00659 -0.04792 C -0.03541 -0.05903 -0.06128 -0.05949 -0.06354 -0.04583 C -0.06701 -0.03333 -0.04583 -0.0125 -0.01684 0.00046 C -0.00295 0.00648 0.01077 0.01134 0.02049 0.00972 Z " pathEditMode="relative" rAng="3335923" ptsTypes="fffffffffffffffffffffffffffff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81929" grpId="0" animBg="1"/>
      <p:bldP spid="81930" grpId="0" animBg="1"/>
      <p:bldP spid="81931" grpId="0" animBg="1"/>
      <p:bldP spid="8192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7415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Почему, когда солят огурцы, то заливают горячий рассол?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940425" y="2276475"/>
            <a:ext cx="3024188" cy="4222750"/>
          </a:xfrm>
          <a:prstGeom prst="rect">
            <a:avLst/>
          </a:prstGeom>
          <a:solidFill>
            <a:srgbClr val="008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940425" y="1339850"/>
            <a:ext cx="3024188" cy="5137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 rot="-9575500">
            <a:off x="6156325" y="3357563"/>
            <a:ext cx="2087563" cy="6477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 rot="7503907">
            <a:off x="7163593" y="4148932"/>
            <a:ext cx="2087563" cy="6477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 rot="-6984558">
            <a:off x="5652294" y="4436269"/>
            <a:ext cx="2087562" cy="6477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 rot="-9004004">
            <a:off x="6732588" y="5229225"/>
            <a:ext cx="2311400" cy="817563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 rot="10800000">
            <a:off x="6156325" y="5661025"/>
            <a:ext cx="2087563" cy="6477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4925" y="1341438"/>
            <a:ext cx="5761038" cy="54721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79388" y="5805488"/>
            <a:ext cx="914400" cy="9144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268538" y="5805488"/>
            <a:ext cx="914400" cy="9144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427538" y="4437063"/>
            <a:ext cx="914400" cy="9144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1619250" y="4797425"/>
            <a:ext cx="914400" cy="9144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2916238" y="4581525"/>
            <a:ext cx="914400" cy="9144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4356100" y="5805488"/>
            <a:ext cx="914400" cy="9144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107950" y="45085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 rot="10800000">
            <a:off x="1619250" y="1557338"/>
            <a:ext cx="914400" cy="914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 rot="10800000">
            <a:off x="2266950" y="3286125"/>
            <a:ext cx="914400" cy="914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 rot="10800000">
            <a:off x="4787900" y="2852738"/>
            <a:ext cx="914400" cy="914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 rot="10800000">
            <a:off x="250825" y="2565400"/>
            <a:ext cx="914400" cy="914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 rot="10800000">
            <a:off x="2700338" y="2060575"/>
            <a:ext cx="914400" cy="914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 rot="10800000">
            <a:off x="4716463" y="1700213"/>
            <a:ext cx="914400" cy="914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 rot="10800000">
            <a:off x="3779838" y="2708275"/>
            <a:ext cx="914400" cy="914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843213" y="2205038"/>
            <a:ext cx="2808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Диффузия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17049 -0.3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9723 -0.43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7604 -0.04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3663 -0.4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0504 0.09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6806 0.395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6024 0.32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05226 0.311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0504 0.195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24687 -0.24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242"/>
                                        </p:tgtEl>
                                      </p:cBhvr>
                                      <p:by x="260000" y="2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  <p:bldP spid="9234" grpId="0" animBg="1"/>
      <p:bldP spid="9236" grpId="0" animBg="1"/>
      <p:bldP spid="9237" grpId="0" animBg="1"/>
      <p:bldP spid="9238" grpId="0" animBg="1"/>
      <p:bldP spid="9239" grpId="0" animBg="1"/>
      <p:bldP spid="9241" grpId="0" animBg="1"/>
      <p:bldP spid="9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-26988"/>
            <a:ext cx="9253538" cy="863601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Arial Black" pitchFamily="34" charset="0"/>
              </a:rPr>
              <a:t>Тепловые явления</a:t>
            </a:r>
            <a:r>
              <a:rPr lang="ru-RU" b="1" smtClean="0">
                <a:latin typeface="Arial Black" pitchFamily="34" charset="0"/>
              </a:rPr>
              <a:t> - 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79388" y="549275"/>
            <a:ext cx="88566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tx2"/>
                </a:solidFill>
              </a:rPr>
              <a:t>явления, связанные с нагреванием или охлаждением тел, с изменением температуры.</a:t>
            </a: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3419872" y="2564904"/>
          <a:ext cx="2700338" cy="1728192"/>
        </p:xfrm>
        <a:graphic>
          <a:graphicData uri="http://schemas.openxmlformats.org/presentationml/2006/ole">
            <p:oleObj spid="_x0000_s32778" name="Слайд" r:id="rId3" imgW="4568900" imgH="3425883" progId="PowerPoint.Slide.12">
              <p:embed/>
            </p:oleObj>
          </a:graphicData>
        </a:graphic>
      </p:graphicFrame>
      <p:pic>
        <p:nvPicPr>
          <p:cNvPr id="32780" name="Picture 12" descr="C:\Documents and Settings\Admin\Мои документы\сталевар.jpg"/>
          <p:cNvPicPr>
            <a:picLocks noChangeAspect="1" noChangeArrowheads="1"/>
          </p:cNvPicPr>
          <p:nvPr/>
        </p:nvPicPr>
        <p:blipFill>
          <a:blip r:embed="rId4" cstate="print">
            <a:lum bright="-20000" contrast="-40000"/>
          </a:blip>
          <a:srcRect/>
          <a:stretch>
            <a:fillRect/>
          </a:stretch>
        </p:blipFill>
        <p:spPr bwMode="auto">
          <a:xfrm>
            <a:off x="6243846" y="4511402"/>
            <a:ext cx="2900154" cy="2346598"/>
          </a:xfrm>
          <a:prstGeom prst="rect">
            <a:avLst/>
          </a:prstGeom>
          <a:noFill/>
        </p:spPr>
      </p:pic>
      <p:pic>
        <p:nvPicPr>
          <p:cNvPr id="32781" name="Picture 13" descr="C:\Documents and Settings\Admin\Мои документы\suhoy-led-kupit-v-moskve_1.jpg"/>
          <p:cNvPicPr>
            <a:picLocks noChangeAspect="1" noChangeArrowheads="1"/>
          </p:cNvPicPr>
          <p:nvPr/>
        </p:nvPicPr>
        <p:blipFill>
          <a:blip r:embed="rId5" cstate="print"/>
          <a:srcRect r="51980" b="19011"/>
          <a:stretch>
            <a:fillRect/>
          </a:stretch>
        </p:blipFill>
        <p:spPr bwMode="auto">
          <a:xfrm>
            <a:off x="6209928" y="2492896"/>
            <a:ext cx="2934072" cy="2016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88224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Сухой лёд</a:t>
            </a:r>
            <a:endParaRPr lang="ru-RU" dirty="0"/>
          </a:p>
        </p:txBody>
      </p:sp>
      <p:pic>
        <p:nvPicPr>
          <p:cNvPr id="2" name="Picture 11" descr="C:\Documents and Settings\Admin\Мои документы\Мои рисунки\чайник1.JPG"/>
          <p:cNvPicPr>
            <a:picLocks noChangeAspect="1" noChangeArrowheads="1"/>
          </p:cNvPicPr>
          <p:nvPr/>
        </p:nvPicPr>
        <p:blipFill>
          <a:blip r:embed="rId6" cstate="print"/>
          <a:srcRect l="15643"/>
          <a:stretch>
            <a:fillRect/>
          </a:stretch>
        </p:blipFill>
        <p:spPr bwMode="auto">
          <a:xfrm>
            <a:off x="3419872" y="4509120"/>
            <a:ext cx="2880320" cy="2348880"/>
          </a:xfrm>
          <a:prstGeom prst="rect">
            <a:avLst/>
          </a:prstGeom>
          <a:noFill/>
        </p:spPr>
      </p:pic>
      <p:pic>
        <p:nvPicPr>
          <p:cNvPr id="32783" name="Picture 15" descr="айсберг, лёд, море, капель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 b="5874"/>
          <a:stretch>
            <a:fillRect/>
          </a:stretch>
        </p:blipFill>
        <p:spPr bwMode="auto">
          <a:xfrm>
            <a:off x="0" y="2564904"/>
            <a:ext cx="3440279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5778" name="Слайд" r:id="rId4" imgW="4572139" imgH="342912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8"/>
          <p:cNvSpPr>
            <a:spLocks/>
          </p:cNvSpPr>
          <p:nvPr/>
        </p:nvSpPr>
        <p:spPr bwMode="auto">
          <a:xfrm>
            <a:off x="5867400" y="2276475"/>
            <a:ext cx="2905125" cy="2736850"/>
          </a:xfrm>
          <a:custGeom>
            <a:avLst/>
            <a:gdLst>
              <a:gd name="T0" fmla="*/ 38 w 2238"/>
              <a:gd name="T1" fmla="*/ 1482 h 1981"/>
              <a:gd name="T2" fmla="*/ 537 w 2238"/>
              <a:gd name="T3" fmla="*/ 1165 h 1981"/>
              <a:gd name="T4" fmla="*/ 991 w 2238"/>
              <a:gd name="T5" fmla="*/ 575 h 1981"/>
              <a:gd name="T6" fmla="*/ 1218 w 2238"/>
              <a:gd name="T7" fmla="*/ 121 h 1981"/>
              <a:gd name="T8" fmla="*/ 1263 w 2238"/>
              <a:gd name="T9" fmla="*/ 121 h 1981"/>
              <a:gd name="T10" fmla="*/ 1172 w 2238"/>
              <a:gd name="T11" fmla="*/ 530 h 1981"/>
              <a:gd name="T12" fmla="*/ 1490 w 2238"/>
              <a:gd name="T13" fmla="*/ 121 h 1981"/>
              <a:gd name="T14" fmla="*/ 1626 w 2238"/>
              <a:gd name="T15" fmla="*/ 76 h 1981"/>
              <a:gd name="T16" fmla="*/ 1309 w 2238"/>
              <a:gd name="T17" fmla="*/ 575 h 1981"/>
              <a:gd name="T18" fmla="*/ 1853 w 2238"/>
              <a:gd name="T19" fmla="*/ 76 h 1981"/>
              <a:gd name="T20" fmla="*/ 1898 w 2238"/>
              <a:gd name="T21" fmla="*/ 212 h 1981"/>
              <a:gd name="T22" fmla="*/ 1445 w 2238"/>
              <a:gd name="T23" fmla="*/ 666 h 1981"/>
              <a:gd name="T24" fmla="*/ 2125 w 2238"/>
              <a:gd name="T25" fmla="*/ 212 h 1981"/>
              <a:gd name="T26" fmla="*/ 2125 w 2238"/>
              <a:gd name="T27" fmla="*/ 348 h 1981"/>
              <a:gd name="T28" fmla="*/ 1535 w 2238"/>
              <a:gd name="T29" fmla="*/ 802 h 1981"/>
              <a:gd name="T30" fmla="*/ 1989 w 2238"/>
              <a:gd name="T31" fmla="*/ 1074 h 1981"/>
              <a:gd name="T32" fmla="*/ 2125 w 2238"/>
              <a:gd name="T33" fmla="*/ 1255 h 1981"/>
              <a:gd name="T34" fmla="*/ 1762 w 2238"/>
              <a:gd name="T35" fmla="*/ 1210 h 1981"/>
              <a:gd name="T36" fmla="*/ 1490 w 2238"/>
              <a:gd name="T37" fmla="*/ 1210 h 1981"/>
              <a:gd name="T38" fmla="*/ 1309 w 2238"/>
              <a:gd name="T39" fmla="*/ 1255 h 1981"/>
              <a:gd name="T40" fmla="*/ 991 w 2238"/>
              <a:gd name="T41" fmla="*/ 1346 h 1981"/>
              <a:gd name="T42" fmla="*/ 810 w 2238"/>
              <a:gd name="T43" fmla="*/ 1482 h 1981"/>
              <a:gd name="T44" fmla="*/ 492 w 2238"/>
              <a:gd name="T45" fmla="*/ 1754 h 1981"/>
              <a:gd name="T46" fmla="*/ 311 w 2238"/>
              <a:gd name="T47" fmla="*/ 1936 h 1981"/>
              <a:gd name="T48" fmla="*/ 38 w 2238"/>
              <a:gd name="T49" fmla="*/ 1482 h 19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38"/>
              <a:gd name="T76" fmla="*/ 0 h 1981"/>
              <a:gd name="T77" fmla="*/ 2238 w 2238"/>
              <a:gd name="T78" fmla="*/ 1981 h 19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38" h="1981">
                <a:moveTo>
                  <a:pt x="38" y="1482"/>
                </a:moveTo>
                <a:cubicBezTo>
                  <a:pt x="76" y="1354"/>
                  <a:pt x="378" y="1316"/>
                  <a:pt x="537" y="1165"/>
                </a:cubicBezTo>
                <a:cubicBezTo>
                  <a:pt x="696" y="1014"/>
                  <a:pt x="878" y="749"/>
                  <a:pt x="991" y="575"/>
                </a:cubicBezTo>
                <a:cubicBezTo>
                  <a:pt x="1104" y="401"/>
                  <a:pt x="1173" y="197"/>
                  <a:pt x="1218" y="121"/>
                </a:cubicBezTo>
                <a:cubicBezTo>
                  <a:pt x="1263" y="45"/>
                  <a:pt x="1271" y="53"/>
                  <a:pt x="1263" y="121"/>
                </a:cubicBezTo>
                <a:cubicBezTo>
                  <a:pt x="1255" y="189"/>
                  <a:pt x="1134" y="530"/>
                  <a:pt x="1172" y="530"/>
                </a:cubicBezTo>
                <a:cubicBezTo>
                  <a:pt x="1210" y="530"/>
                  <a:pt x="1414" y="197"/>
                  <a:pt x="1490" y="121"/>
                </a:cubicBezTo>
                <a:cubicBezTo>
                  <a:pt x="1566" y="45"/>
                  <a:pt x="1656" y="0"/>
                  <a:pt x="1626" y="76"/>
                </a:cubicBezTo>
                <a:cubicBezTo>
                  <a:pt x="1596" y="152"/>
                  <a:pt x="1271" y="575"/>
                  <a:pt x="1309" y="575"/>
                </a:cubicBezTo>
                <a:cubicBezTo>
                  <a:pt x="1347" y="575"/>
                  <a:pt x="1755" y="137"/>
                  <a:pt x="1853" y="76"/>
                </a:cubicBezTo>
                <a:cubicBezTo>
                  <a:pt x="1951" y="15"/>
                  <a:pt x="1966" y="114"/>
                  <a:pt x="1898" y="212"/>
                </a:cubicBezTo>
                <a:cubicBezTo>
                  <a:pt x="1830" y="310"/>
                  <a:pt x="1407" y="666"/>
                  <a:pt x="1445" y="666"/>
                </a:cubicBezTo>
                <a:cubicBezTo>
                  <a:pt x="1483" y="666"/>
                  <a:pt x="2012" y="265"/>
                  <a:pt x="2125" y="212"/>
                </a:cubicBezTo>
                <a:cubicBezTo>
                  <a:pt x="2238" y="159"/>
                  <a:pt x="2223" y="250"/>
                  <a:pt x="2125" y="348"/>
                </a:cubicBezTo>
                <a:cubicBezTo>
                  <a:pt x="2027" y="446"/>
                  <a:pt x="1558" y="681"/>
                  <a:pt x="1535" y="802"/>
                </a:cubicBezTo>
                <a:cubicBezTo>
                  <a:pt x="1512" y="923"/>
                  <a:pt x="1891" y="998"/>
                  <a:pt x="1989" y="1074"/>
                </a:cubicBezTo>
                <a:cubicBezTo>
                  <a:pt x="2087" y="1150"/>
                  <a:pt x="2163" y="1232"/>
                  <a:pt x="2125" y="1255"/>
                </a:cubicBezTo>
                <a:cubicBezTo>
                  <a:pt x="2087" y="1278"/>
                  <a:pt x="1868" y="1217"/>
                  <a:pt x="1762" y="1210"/>
                </a:cubicBezTo>
                <a:cubicBezTo>
                  <a:pt x="1656" y="1203"/>
                  <a:pt x="1565" y="1203"/>
                  <a:pt x="1490" y="1210"/>
                </a:cubicBezTo>
                <a:cubicBezTo>
                  <a:pt x="1415" y="1217"/>
                  <a:pt x="1392" y="1232"/>
                  <a:pt x="1309" y="1255"/>
                </a:cubicBezTo>
                <a:cubicBezTo>
                  <a:pt x="1226" y="1278"/>
                  <a:pt x="1074" y="1308"/>
                  <a:pt x="991" y="1346"/>
                </a:cubicBezTo>
                <a:cubicBezTo>
                  <a:pt x="908" y="1384"/>
                  <a:pt x="893" y="1414"/>
                  <a:pt x="810" y="1482"/>
                </a:cubicBezTo>
                <a:cubicBezTo>
                  <a:pt x="727" y="1550"/>
                  <a:pt x="575" y="1678"/>
                  <a:pt x="492" y="1754"/>
                </a:cubicBezTo>
                <a:cubicBezTo>
                  <a:pt x="409" y="1830"/>
                  <a:pt x="387" y="1981"/>
                  <a:pt x="311" y="1936"/>
                </a:cubicBezTo>
                <a:cubicBezTo>
                  <a:pt x="235" y="1891"/>
                  <a:pt x="0" y="1610"/>
                  <a:pt x="38" y="148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alpha val="10001"/>
                </a:srgbClr>
              </a:gs>
              <a:gs pos="100000">
                <a:srgbClr val="FFFFA7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5" name="Picture 9" descr="01-09-11_1206"/>
          <p:cNvPicPr>
            <a:picLocks noChangeAspect="1" noChangeArrowheads="1"/>
          </p:cNvPicPr>
          <p:nvPr/>
        </p:nvPicPr>
        <p:blipFill>
          <a:blip r:embed="rId2" cstate="print"/>
          <a:srcRect l="3519" b="12521"/>
          <a:stretch>
            <a:fillRect/>
          </a:stretch>
        </p:blipFill>
        <p:spPr bwMode="auto">
          <a:xfrm>
            <a:off x="611188" y="1052513"/>
            <a:ext cx="4608512" cy="5472112"/>
          </a:xfrm>
          <a:prstGeom prst="rect">
            <a:avLst/>
          </a:prstGeom>
          <a:noFill/>
        </p:spPr>
      </p:pic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3200" b="1">
                <a:latin typeface="Arial" charset="0"/>
              </a:rPr>
              <a:t>   Можно ли доверять нашим органам чувств? При определении температуры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5300663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FF"/>
                </a:solidFill>
                <a:latin typeface="Arial" charset="0"/>
              </a:rPr>
              <a:t>холодная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19250" y="58769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66"/>
                </a:solidFill>
                <a:latin typeface="Arial" charset="0"/>
              </a:rPr>
              <a:t>тёплая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067175" y="501332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горячая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435600" y="836613"/>
            <a:ext cx="3708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можно ли доверять ощущениям руки?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 flipH="1">
            <a:off x="8243888" y="2349500"/>
            <a:ext cx="144462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 flipH="1">
            <a:off x="8532813" y="2565400"/>
            <a:ext cx="215900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 flipH="1">
            <a:off x="7451725" y="2420938"/>
            <a:ext cx="71438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7812088" y="2349500"/>
            <a:ext cx="144462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 flipH="1">
            <a:off x="8388350" y="3860800"/>
            <a:ext cx="215900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01-09-11_12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84663" cy="5516563"/>
          </a:xfrm>
        </p:spPr>
      </p:pic>
      <p:pic>
        <p:nvPicPr>
          <p:cNvPr id="53263" name="Picture 15" descr="01-09-11_12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5516563"/>
          </a:xfrm>
        </p:spPr>
      </p:pic>
      <p:sp>
        <p:nvSpPr>
          <p:cNvPr id="53264" name="Rectangle 3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Arial" charset="0"/>
              </a:rPr>
              <a:t>Каким образом правильно и достаточно точно определяют температуру тел?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0" y="5157788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  <a:latin typeface="Arial" charset="0"/>
              </a:rPr>
              <a:t>холодная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2843213" y="508476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горячая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092950" y="4508500"/>
            <a:ext cx="936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5940425" y="4581525"/>
            <a:ext cx="936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1700808"/>
            <a:ext cx="2016224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Кипятильник выключен. Техника безопасности!!!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 descr="10-11-06_2215"/>
          <p:cNvPicPr>
            <a:picLocks noChangeAspect="1" noChangeArrowheads="1"/>
          </p:cNvPicPr>
          <p:nvPr/>
        </p:nvPicPr>
        <p:blipFill>
          <a:blip r:embed="rId3" cstate="print"/>
          <a:srcRect t="27795" r="8353"/>
          <a:stretch>
            <a:fillRect/>
          </a:stretch>
        </p:blipFill>
        <p:spPr bwMode="auto">
          <a:xfrm>
            <a:off x="5724128" y="908720"/>
            <a:ext cx="341987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444208" y="1772816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5229225"/>
            <a:ext cx="6948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Температура, </a:t>
            </a:r>
            <a:r>
              <a:rPr lang="en-US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t,º</a:t>
            </a:r>
            <a:r>
              <a:rPr 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638925" y="5392738"/>
            <a:ext cx="25050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Цельсий Андерс (27.11.1701-25.04.1744) -физик, астроном. Швеция.</a:t>
            </a:r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177800" y="3141663"/>
            <a:ext cx="1152525" cy="1079500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682625" y="1054100"/>
            <a:ext cx="144463" cy="2519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538163" y="2709863"/>
            <a:ext cx="431800" cy="43338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754063" y="2205038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Oval 15"/>
          <p:cNvSpPr>
            <a:spLocks noChangeArrowheads="1"/>
          </p:cNvSpPr>
          <p:nvPr/>
        </p:nvSpPr>
        <p:spPr bwMode="auto">
          <a:xfrm>
            <a:off x="1619250" y="3141663"/>
            <a:ext cx="1152525" cy="1079500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2122488" y="1054100"/>
            <a:ext cx="144462" cy="2519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1978025" y="2709863"/>
            <a:ext cx="431800" cy="43338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2193925" y="1917700"/>
            <a:ext cx="0" cy="719138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1619250" y="3141663"/>
            <a:ext cx="1152525" cy="1079500"/>
          </a:xfrm>
          <a:prstGeom prst="ellipse">
            <a:avLst/>
          </a:prstGeom>
          <a:gradFill rotWithShape="1">
            <a:gsLst>
              <a:gs pos="0">
                <a:srgbClr val="FF0000">
                  <a:alpha val="28998"/>
                </a:srgbClr>
              </a:gs>
              <a:gs pos="100000">
                <a:srgbClr val="FC0000">
                  <a:alpha val="57999"/>
                </a:srgbClr>
              </a:gs>
            </a:gsLst>
            <a:lin ang="5400000" scaled="1"/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Line 23"/>
          <p:cNvSpPr>
            <a:spLocks noChangeShapeType="1"/>
          </p:cNvSpPr>
          <p:nvPr/>
        </p:nvSpPr>
        <p:spPr bwMode="auto">
          <a:xfrm>
            <a:off x="2193925" y="1701800"/>
            <a:ext cx="0" cy="1008063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5851525"/>
            <a:ext cx="7019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(градус Цельсия)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611560" y="4221088"/>
            <a:ext cx="7380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Arial" charset="0"/>
              </a:rPr>
              <a:t>Использование теплового расширения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755576" y="4653136"/>
            <a:ext cx="478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Arial" charset="0"/>
              </a:rPr>
              <a:t>Изменение цвета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611560" y="4293096"/>
            <a:ext cx="777743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charset="0"/>
              </a:rPr>
              <a:t>Использование изменения электрических свойств 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1043608" y="0"/>
            <a:ext cx="684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Способы определения 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5580112" y="332656"/>
            <a:ext cx="3563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температуры</a:t>
            </a:r>
            <a:endParaRPr lang="ru-RU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3" name="Freeform 33"/>
          <p:cNvSpPr>
            <a:spLocks/>
          </p:cNvSpPr>
          <p:nvPr/>
        </p:nvSpPr>
        <p:spPr bwMode="auto">
          <a:xfrm>
            <a:off x="5652120" y="1844824"/>
            <a:ext cx="2736230" cy="2556396"/>
          </a:xfrm>
          <a:custGeom>
            <a:avLst/>
            <a:gdLst>
              <a:gd name="T0" fmla="*/ 439 w 1391"/>
              <a:gd name="T1" fmla="*/ 0 h 1656"/>
              <a:gd name="T2" fmla="*/ 212 w 1391"/>
              <a:gd name="T3" fmla="*/ 590 h 1656"/>
              <a:gd name="T4" fmla="*/ 30 w 1391"/>
              <a:gd name="T5" fmla="*/ 1044 h 1656"/>
              <a:gd name="T6" fmla="*/ 30 w 1391"/>
              <a:gd name="T7" fmla="*/ 1497 h 1656"/>
              <a:gd name="T8" fmla="*/ 212 w 1391"/>
              <a:gd name="T9" fmla="*/ 1407 h 1656"/>
              <a:gd name="T10" fmla="*/ 257 w 1391"/>
              <a:gd name="T11" fmla="*/ 1180 h 1656"/>
              <a:gd name="T12" fmla="*/ 393 w 1391"/>
              <a:gd name="T13" fmla="*/ 1180 h 1656"/>
              <a:gd name="T14" fmla="*/ 484 w 1391"/>
              <a:gd name="T15" fmla="*/ 1407 h 1656"/>
              <a:gd name="T16" fmla="*/ 711 w 1391"/>
              <a:gd name="T17" fmla="*/ 1633 h 1656"/>
              <a:gd name="T18" fmla="*/ 983 w 1391"/>
              <a:gd name="T19" fmla="*/ 1497 h 1656"/>
              <a:gd name="T20" fmla="*/ 1119 w 1391"/>
              <a:gd name="T21" fmla="*/ 1633 h 1656"/>
              <a:gd name="T22" fmla="*/ 1391 w 1391"/>
              <a:gd name="T23" fmla="*/ 1633 h 16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91"/>
              <a:gd name="T37" fmla="*/ 0 h 1656"/>
              <a:gd name="T38" fmla="*/ 1391 w 1391"/>
              <a:gd name="T39" fmla="*/ 1656 h 16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91" h="1656">
                <a:moveTo>
                  <a:pt x="439" y="0"/>
                </a:moveTo>
                <a:cubicBezTo>
                  <a:pt x="359" y="208"/>
                  <a:pt x="280" y="416"/>
                  <a:pt x="212" y="590"/>
                </a:cubicBezTo>
                <a:cubicBezTo>
                  <a:pt x="144" y="764"/>
                  <a:pt x="60" y="893"/>
                  <a:pt x="30" y="1044"/>
                </a:cubicBezTo>
                <a:cubicBezTo>
                  <a:pt x="0" y="1195"/>
                  <a:pt x="0" y="1437"/>
                  <a:pt x="30" y="1497"/>
                </a:cubicBezTo>
                <a:cubicBezTo>
                  <a:pt x="60" y="1557"/>
                  <a:pt x="174" y="1460"/>
                  <a:pt x="212" y="1407"/>
                </a:cubicBezTo>
                <a:cubicBezTo>
                  <a:pt x="250" y="1354"/>
                  <a:pt x="227" y="1218"/>
                  <a:pt x="257" y="1180"/>
                </a:cubicBezTo>
                <a:cubicBezTo>
                  <a:pt x="287" y="1142"/>
                  <a:pt x="355" y="1142"/>
                  <a:pt x="393" y="1180"/>
                </a:cubicBezTo>
                <a:cubicBezTo>
                  <a:pt x="431" y="1218"/>
                  <a:pt x="431" y="1331"/>
                  <a:pt x="484" y="1407"/>
                </a:cubicBezTo>
                <a:cubicBezTo>
                  <a:pt x="537" y="1483"/>
                  <a:pt x="628" y="1618"/>
                  <a:pt x="711" y="1633"/>
                </a:cubicBezTo>
                <a:cubicBezTo>
                  <a:pt x="794" y="1648"/>
                  <a:pt x="915" y="1497"/>
                  <a:pt x="983" y="1497"/>
                </a:cubicBezTo>
                <a:cubicBezTo>
                  <a:pt x="1051" y="1497"/>
                  <a:pt x="1051" y="1610"/>
                  <a:pt x="1119" y="1633"/>
                </a:cubicBezTo>
                <a:cubicBezTo>
                  <a:pt x="1187" y="1656"/>
                  <a:pt x="1346" y="1633"/>
                  <a:pt x="1391" y="1633"/>
                </a:cubicBez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55" name="Picture 35" descr="23-08-11_1500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31514" r="47256"/>
          <a:stretch>
            <a:fillRect/>
          </a:stretch>
        </p:blipFill>
        <p:spPr bwMode="auto">
          <a:xfrm>
            <a:off x="2915816" y="908720"/>
            <a:ext cx="647700" cy="3457575"/>
          </a:xfrm>
          <a:prstGeom prst="rect">
            <a:avLst/>
          </a:prstGeom>
          <a:noFill/>
        </p:spPr>
      </p:pic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3573016"/>
            <a:ext cx="2843213" cy="720725"/>
          </a:xfrm>
          <a:prstGeom prst="rect">
            <a:avLst/>
          </a:prstGeom>
          <a:gradFill rotWithShape="1">
            <a:gsLst>
              <a:gs pos="0">
                <a:schemeClr val="accent1">
                  <a:alpha val="22000"/>
                </a:schemeClr>
              </a:gs>
              <a:gs pos="100000">
                <a:schemeClr val="accent1">
                  <a:gamma/>
                  <a:shade val="46275"/>
                  <a:invGamma/>
                  <a:alpha val="19000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12" descr="AG00355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 descr="C:\Documents and Settings\Admin\Мои документы\Мои рисунки\спиртовка.png"/>
          <p:cNvPicPr>
            <a:picLocks noChangeAspect="1" noChangeArrowheads="1"/>
          </p:cNvPicPr>
          <p:nvPr/>
        </p:nvPicPr>
        <p:blipFill>
          <a:blip r:embed="rId6" cstate="print"/>
          <a:srcRect l="6613" r="8585" b="7805"/>
          <a:stretch>
            <a:fillRect/>
          </a:stretch>
        </p:blipFill>
        <p:spPr bwMode="auto">
          <a:xfrm>
            <a:off x="323528" y="4293096"/>
            <a:ext cx="944735" cy="576064"/>
          </a:xfrm>
          <a:prstGeom prst="rect">
            <a:avLst/>
          </a:prstGeom>
          <a:noFill/>
        </p:spPr>
      </p:pic>
      <p:pic>
        <p:nvPicPr>
          <p:cNvPr id="37" name="Picture 12" descr="AG00355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717032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Documents and Settings\Admin\Мои документы\Мои рисунки\спиртовка.png"/>
          <p:cNvPicPr>
            <a:picLocks noChangeAspect="1" noChangeArrowheads="1"/>
          </p:cNvPicPr>
          <p:nvPr/>
        </p:nvPicPr>
        <p:blipFill>
          <a:blip r:embed="rId6" cstate="print"/>
          <a:srcRect l="6613" r="8585" b="7805"/>
          <a:stretch>
            <a:fillRect/>
          </a:stretch>
        </p:blipFill>
        <p:spPr bwMode="auto">
          <a:xfrm>
            <a:off x="1691680" y="4293096"/>
            <a:ext cx="944735" cy="576064"/>
          </a:xfrm>
          <a:prstGeom prst="rect">
            <a:avLst/>
          </a:prstGeom>
          <a:noFill/>
        </p:spPr>
      </p:pic>
      <p:pic>
        <p:nvPicPr>
          <p:cNvPr id="39" name="Picture 7" descr="Рисунок1кудзиева"/>
          <p:cNvPicPr>
            <a:picLocks noChangeAspect="1" noChangeArrowheads="1"/>
          </p:cNvPicPr>
          <p:nvPr/>
        </p:nvPicPr>
        <p:blipFill>
          <a:blip r:embed="rId7" cstate="print"/>
          <a:srcRect l="4613" t="16469" r="12560" b="6019"/>
          <a:stretch>
            <a:fillRect/>
          </a:stretch>
        </p:blipFill>
        <p:spPr bwMode="auto">
          <a:xfrm>
            <a:off x="3635896" y="908720"/>
            <a:ext cx="2016224" cy="16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2" descr="Рисунок1кружка"/>
          <p:cNvPicPr>
            <a:picLocks noChangeAspect="1" noChangeArrowheads="1"/>
          </p:cNvPicPr>
          <p:nvPr/>
        </p:nvPicPr>
        <p:blipFill>
          <a:blip r:embed="rId8" cstate="print"/>
          <a:srcRect l="9898" r="14667"/>
          <a:stretch>
            <a:fillRect/>
          </a:stretch>
        </p:blipFill>
        <p:spPr bwMode="auto">
          <a:xfrm flipH="1">
            <a:off x="3635896" y="2564904"/>
            <a:ext cx="201622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4 L -1.11111E-6 -0.08426 " pathEditMode="relative" ptsTypes="AA">
                                      <p:cBhvr>
                                        <p:cTn id="6" dur="3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13 L 2.5E-6 -0.1053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426 L -1.11111E-6 -0.0213 " pathEditMode="relative" ptsTypes="AA">
                                      <p:cBhvr>
                                        <p:cTn id="27" dur="3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0533 L -4.16667E-6 -0.0217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2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2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2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20"/>
                            </p:stCondLst>
                            <p:childTnLst>
                              <p:par>
                                <p:cTn id="8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61451" grpId="0" animBg="1"/>
      <p:bldP spid="61451" grpId="1" animBg="1"/>
      <p:bldP spid="61458" grpId="0" animBg="1"/>
      <p:bldP spid="61458" grpId="1" animBg="1"/>
      <p:bldP spid="61465" grpId="0"/>
      <p:bldP spid="61465" grpId="1"/>
      <p:bldP spid="61466" grpId="0"/>
      <p:bldP spid="61466" grpId="1"/>
      <p:bldP spid="61467" grpId="0"/>
      <p:bldP spid="61467" grpId="1"/>
      <p:bldP spid="61473" grpId="0" animBg="1"/>
      <p:bldP spid="5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9338" y="0"/>
            <a:ext cx="4284662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smtClean="0"/>
              <a:t>Что нам говорят    показания термометра о самом веществе, температуру которого измеряют?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68313" y="908050"/>
            <a:ext cx="3671887" cy="5761038"/>
          </a:xfrm>
          <a:prstGeom prst="can">
            <a:avLst>
              <a:gd name="adj" fmla="val 28844"/>
            </a:avLst>
          </a:prstGeom>
          <a:gradFill rotWithShape="1">
            <a:gsLst>
              <a:gs pos="0">
                <a:schemeClr val="accent1">
                  <a:alpha val="24001"/>
                </a:schemeClr>
              </a:gs>
              <a:gs pos="50000">
                <a:schemeClr val="bg1">
                  <a:alpha val="23000"/>
                </a:schemeClr>
              </a:gs>
              <a:gs pos="100000">
                <a:schemeClr val="accent1">
                  <a:alpha val="24001"/>
                </a:schemeClr>
              </a:gs>
            </a:gsLst>
            <a:lin ang="0" scaled="1"/>
          </a:gra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Freeform 8"/>
          <p:cNvSpPr>
            <a:spLocks/>
          </p:cNvSpPr>
          <p:nvPr/>
        </p:nvSpPr>
        <p:spPr bwMode="auto">
          <a:xfrm>
            <a:off x="1331913" y="260350"/>
            <a:ext cx="468312" cy="6350000"/>
          </a:xfrm>
          <a:custGeom>
            <a:avLst/>
            <a:gdLst>
              <a:gd name="T0" fmla="*/ 2147483647 w 250"/>
              <a:gd name="T1" fmla="*/ 2147483647 h 4000"/>
              <a:gd name="T2" fmla="*/ 2147483647 w 250"/>
              <a:gd name="T3" fmla="*/ 2147483647 h 4000"/>
              <a:gd name="T4" fmla="*/ 2147483647 w 250"/>
              <a:gd name="T5" fmla="*/ 2147483647 h 4000"/>
              <a:gd name="T6" fmla="*/ 2147483647 w 250"/>
              <a:gd name="T7" fmla="*/ 2147483647 h 4000"/>
              <a:gd name="T8" fmla="*/ 2147483647 w 250"/>
              <a:gd name="T9" fmla="*/ 2147483647 h 4000"/>
              <a:gd name="T10" fmla="*/ 2147483647 w 250"/>
              <a:gd name="T11" fmla="*/ 2147483647 h 4000"/>
              <a:gd name="T12" fmla="*/ 2147483647 w 250"/>
              <a:gd name="T13" fmla="*/ 2147483647 h 4000"/>
              <a:gd name="T14" fmla="*/ 2147483647 w 250"/>
              <a:gd name="T15" fmla="*/ 2147483647 h 4000"/>
              <a:gd name="T16" fmla="*/ 2147483647 w 250"/>
              <a:gd name="T17" fmla="*/ 2147483647 h 4000"/>
              <a:gd name="T18" fmla="*/ 2147483647 w 250"/>
              <a:gd name="T19" fmla="*/ 2147483647 h 4000"/>
              <a:gd name="T20" fmla="*/ 2147483647 w 250"/>
              <a:gd name="T21" fmla="*/ 2147483647 h 4000"/>
              <a:gd name="T22" fmla="*/ 2147483647 w 250"/>
              <a:gd name="T23" fmla="*/ 2147483647 h 4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0"/>
              <a:gd name="T37" fmla="*/ 0 h 4000"/>
              <a:gd name="T38" fmla="*/ 250 w 250"/>
              <a:gd name="T39" fmla="*/ 4000 h 4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0" h="4000">
                <a:moveTo>
                  <a:pt x="204" y="8"/>
                </a:moveTo>
                <a:cubicBezTo>
                  <a:pt x="193" y="4"/>
                  <a:pt x="182" y="0"/>
                  <a:pt x="159" y="8"/>
                </a:cubicBezTo>
                <a:cubicBezTo>
                  <a:pt x="136" y="16"/>
                  <a:pt x="91" y="24"/>
                  <a:pt x="68" y="54"/>
                </a:cubicBezTo>
                <a:cubicBezTo>
                  <a:pt x="45" y="84"/>
                  <a:pt x="30" y="77"/>
                  <a:pt x="23" y="190"/>
                </a:cubicBezTo>
                <a:cubicBezTo>
                  <a:pt x="16" y="303"/>
                  <a:pt x="23" y="394"/>
                  <a:pt x="23" y="734"/>
                </a:cubicBezTo>
                <a:cubicBezTo>
                  <a:pt x="23" y="1074"/>
                  <a:pt x="23" y="1808"/>
                  <a:pt x="23" y="2231"/>
                </a:cubicBezTo>
                <a:cubicBezTo>
                  <a:pt x="23" y="2654"/>
                  <a:pt x="0" y="3055"/>
                  <a:pt x="23" y="3274"/>
                </a:cubicBezTo>
                <a:cubicBezTo>
                  <a:pt x="46" y="3493"/>
                  <a:pt x="129" y="3463"/>
                  <a:pt x="159" y="3546"/>
                </a:cubicBezTo>
                <a:cubicBezTo>
                  <a:pt x="189" y="3629"/>
                  <a:pt x="197" y="3720"/>
                  <a:pt x="204" y="3773"/>
                </a:cubicBezTo>
                <a:cubicBezTo>
                  <a:pt x="211" y="3826"/>
                  <a:pt x="204" y="3834"/>
                  <a:pt x="204" y="3864"/>
                </a:cubicBezTo>
                <a:cubicBezTo>
                  <a:pt x="204" y="3894"/>
                  <a:pt x="196" y="3932"/>
                  <a:pt x="204" y="3955"/>
                </a:cubicBezTo>
                <a:cubicBezTo>
                  <a:pt x="212" y="3978"/>
                  <a:pt x="242" y="3993"/>
                  <a:pt x="250" y="4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Freeform 9"/>
          <p:cNvSpPr>
            <a:spLocks/>
          </p:cNvSpPr>
          <p:nvPr/>
        </p:nvSpPr>
        <p:spPr bwMode="auto">
          <a:xfrm flipH="1">
            <a:off x="1763713" y="260350"/>
            <a:ext cx="431800" cy="6350000"/>
          </a:xfrm>
          <a:custGeom>
            <a:avLst/>
            <a:gdLst>
              <a:gd name="T0" fmla="*/ 2147483647 w 250"/>
              <a:gd name="T1" fmla="*/ 2147483647 h 4000"/>
              <a:gd name="T2" fmla="*/ 2147483647 w 250"/>
              <a:gd name="T3" fmla="*/ 2147483647 h 4000"/>
              <a:gd name="T4" fmla="*/ 2147483647 w 250"/>
              <a:gd name="T5" fmla="*/ 2147483647 h 4000"/>
              <a:gd name="T6" fmla="*/ 2147483647 w 250"/>
              <a:gd name="T7" fmla="*/ 2147483647 h 4000"/>
              <a:gd name="T8" fmla="*/ 2147483647 w 250"/>
              <a:gd name="T9" fmla="*/ 2147483647 h 4000"/>
              <a:gd name="T10" fmla="*/ 2147483647 w 250"/>
              <a:gd name="T11" fmla="*/ 2147483647 h 4000"/>
              <a:gd name="T12" fmla="*/ 2147483647 w 250"/>
              <a:gd name="T13" fmla="*/ 2147483647 h 4000"/>
              <a:gd name="T14" fmla="*/ 2147483647 w 250"/>
              <a:gd name="T15" fmla="*/ 2147483647 h 4000"/>
              <a:gd name="T16" fmla="*/ 2147483647 w 250"/>
              <a:gd name="T17" fmla="*/ 2147483647 h 4000"/>
              <a:gd name="T18" fmla="*/ 2147483647 w 250"/>
              <a:gd name="T19" fmla="*/ 2147483647 h 4000"/>
              <a:gd name="T20" fmla="*/ 2147483647 w 250"/>
              <a:gd name="T21" fmla="*/ 2147483647 h 4000"/>
              <a:gd name="T22" fmla="*/ 2147483647 w 250"/>
              <a:gd name="T23" fmla="*/ 2147483647 h 4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0"/>
              <a:gd name="T37" fmla="*/ 0 h 4000"/>
              <a:gd name="T38" fmla="*/ 250 w 250"/>
              <a:gd name="T39" fmla="*/ 4000 h 4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0" h="4000">
                <a:moveTo>
                  <a:pt x="204" y="8"/>
                </a:moveTo>
                <a:cubicBezTo>
                  <a:pt x="193" y="4"/>
                  <a:pt x="182" y="0"/>
                  <a:pt x="159" y="8"/>
                </a:cubicBezTo>
                <a:cubicBezTo>
                  <a:pt x="136" y="16"/>
                  <a:pt x="91" y="24"/>
                  <a:pt x="68" y="54"/>
                </a:cubicBezTo>
                <a:cubicBezTo>
                  <a:pt x="45" y="84"/>
                  <a:pt x="30" y="77"/>
                  <a:pt x="23" y="190"/>
                </a:cubicBezTo>
                <a:cubicBezTo>
                  <a:pt x="16" y="303"/>
                  <a:pt x="23" y="394"/>
                  <a:pt x="23" y="734"/>
                </a:cubicBezTo>
                <a:cubicBezTo>
                  <a:pt x="23" y="1074"/>
                  <a:pt x="23" y="1808"/>
                  <a:pt x="23" y="2231"/>
                </a:cubicBezTo>
                <a:cubicBezTo>
                  <a:pt x="23" y="2654"/>
                  <a:pt x="0" y="3055"/>
                  <a:pt x="23" y="3274"/>
                </a:cubicBezTo>
                <a:cubicBezTo>
                  <a:pt x="46" y="3493"/>
                  <a:pt x="129" y="3463"/>
                  <a:pt x="159" y="3546"/>
                </a:cubicBezTo>
                <a:cubicBezTo>
                  <a:pt x="189" y="3629"/>
                  <a:pt x="197" y="3720"/>
                  <a:pt x="204" y="3773"/>
                </a:cubicBezTo>
                <a:cubicBezTo>
                  <a:pt x="211" y="3826"/>
                  <a:pt x="204" y="3834"/>
                  <a:pt x="204" y="3864"/>
                </a:cubicBezTo>
                <a:cubicBezTo>
                  <a:pt x="204" y="3894"/>
                  <a:pt x="196" y="3932"/>
                  <a:pt x="204" y="3955"/>
                </a:cubicBezTo>
                <a:cubicBezTo>
                  <a:pt x="212" y="3978"/>
                  <a:pt x="242" y="3993"/>
                  <a:pt x="250" y="4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1476375" y="836613"/>
            <a:ext cx="574675" cy="47513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H="1">
            <a:off x="1763713" y="2349500"/>
            <a:ext cx="0" cy="41767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AutoShape 12"/>
          <p:cNvSpPr>
            <a:spLocks noChangeArrowheads="1"/>
          </p:cNvSpPr>
          <p:nvPr/>
        </p:nvSpPr>
        <p:spPr bwMode="auto">
          <a:xfrm>
            <a:off x="1692275" y="6021388"/>
            <a:ext cx="142875" cy="576262"/>
          </a:xfrm>
          <a:prstGeom prst="roundRect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 flipH="1">
            <a:off x="1763713" y="1052513"/>
            <a:ext cx="0" cy="12969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1835150" y="4221163"/>
            <a:ext cx="288925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1403350" y="4292600"/>
            <a:ext cx="288925" cy="2143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Oval 16"/>
          <p:cNvSpPr>
            <a:spLocks noChangeArrowheads="1"/>
          </p:cNvSpPr>
          <p:nvPr/>
        </p:nvSpPr>
        <p:spPr bwMode="auto">
          <a:xfrm>
            <a:off x="1835150" y="4508500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Oval 17"/>
          <p:cNvSpPr>
            <a:spLocks noChangeArrowheads="1"/>
          </p:cNvSpPr>
          <p:nvPr/>
        </p:nvSpPr>
        <p:spPr bwMode="auto">
          <a:xfrm>
            <a:off x="1403350" y="45815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Freeform 18"/>
          <p:cNvSpPr>
            <a:spLocks/>
          </p:cNvSpPr>
          <p:nvPr/>
        </p:nvSpPr>
        <p:spPr bwMode="auto">
          <a:xfrm>
            <a:off x="1804988" y="4833938"/>
            <a:ext cx="312737" cy="209550"/>
          </a:xfrm>
          <a:custGeom>
            <a:avLst/>
            <a:gdLst>
              <a:gd name="T0" fmla="*/ 0 w 197"/>
              <a:gd name="T1" fmla="*/ 0 h 132"/>
              <a:gd name="T2" fmla="*/ 2147483647 w 197"/>
              <a:gd name="T3" fmla="*/ 2147483647 h 132"/>
              <a:gd name="T4" fmla="*/ 2147483647 w 197"/>
              <a:gd name="T5" fmla="*/ 2147483647 h 132"/>
              <a:gd name="T6" fmla="*/ 2147483647 w 197"/>
              <a:gd name="T7" fmla="*/ 2147483647 h 132"/>
              <a:gd name="T8" fmla="*/ 2147483647 w 197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32"/>
              <a:gd name="T17" fmla="*/ 197 w 197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32">
                <a:moveTo>
                  <a:pt x="0" y="0"/>
                </a:moveTo>
                <a:cubicBezTo>
                  <a:pt x="24" y="36"/>
                  <a:pt x="80" y="93"/>
                  <a:pt x="121" y="106"/>
                </a:cubicBezTo>
                <a:cubicBezTo>
                  <a:pt x="136" y="111"/>
                  <a:pt x="152" y="116"/>
                  <a:pt x="167" y="121"/>
                </a:cubicBezTo>
                <a:cubicBezTo>
                  <a:pt x="174" y="123"/>
                  <a:pt x="197" y="129"/>
                  <a:pt x="189" y="129"/>
                </a:cubicBezTo>
                <a:cubicBezTo>
                  <a:pt x="134" y="132"/>
                  <a:pt x="78" y="129"/>
                  <a:pt x="23" y="129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1547813" y="5229225"/>
            <a:ext cx="593725" cy="144463"/>
          </a:xfrm>
          <a:custGeom>
            <a:avLst/>
            <a:gdLst>
              <a:gd name="T0" fmla="*/ 2147483647 w 978"/>
              <a:gd name="T1" fmla="*/ 2147483647 h 334"/>
              <a:gd name="T2" fmla="*/ 2147483647 w 978"/>
              <a:gd name="T3" fmla="*/ 2147483647 h 334"/>
              <a:gd name="T4" fmla="*/ 2147483647 w 978"/>
              <a:gd name="T5" fmla="*/ 2147483647 h 334"/>
              <a:gd name="T6" fmla="*/ 2147483647 w 978"/>
              <a:gd name="T7" fmla="*/ 2147483647 h 334"/>
              <a:gd name="T8" fmla="*/ 2147483647 w 978"/>
              <a:gd name="T9" fmla="*/ 1861041755 h 334"/>
              <a:gd name="T10" fmla="*/ 2147483647 w 978"/>
              <a:gd name="T11" fmla="*/ 647286347 h 334"/>
              <a:gd name="T12" fmla="*/ 2147483647 w 978"/>
              <a:gd name="T13" fmla="*/ 1861041755 h 334"/>
              <a:gd name="T14" fmla="*/ 2147483647 w 978"/>
              <a:gd name="T15" fmla="*/ 2147483647 h 334"/>
              <a:gd name="T16" fmla="*/ 2147483647 w 978"/>
              <a:gd name="T17" fmla="*/ 2147483647 h 334"/>
              <a:gd name="T18" fmla="*/ 2147483647 w 978"/>
              <a:gd name="T19" fmla="*/ 2147483647 h 334"/>
              <a:gd name="T20" fmla="*/ 2147483647 w 978"/>
              <a:gd name="T21" fmla="*/ 2147483647 h 334"/>
              <a:gd name="T22" fmla="*/ 2147483647 w 978"/>
              <a:gd name="T23" fmla="*/ 2147483647 h 334"/>
              <a:gd name="T24" fmla="*/ 2147483647 w 978"/>
              <a:gd name="T25" fmla="*/ 2147483647 h 334"/>
              <a:gd name="T26" fmla="*/ 2147483647 w 978"/>
              <a:gd name="T27" fmla="*/ 2147483647 h 334"/>
              <a:gd name="T28" fmla="*/ 2147483647 w 978"/>
              <a:gd name="T29" fmla="*/ 2147483647 h 334"/>
              <a:gd name="T30" fmla="*/ 0 w 978"/>
              <a:gd name="T31" fmla="*/ 2147483647 h 334"/>
              <a:gd name="T32" fmla="*/ 2147483647 w 978"/>
              <a:gd name="T33" fmla="*/ 2147483647 h 334"/>
              <a:gd name="T34" fmla="*/ 2147483647 w 978"/>
              <a:gd name="T35" fmla="*/ 2147483647 h 334"/>
              <a:gd name="T36" fmla="*/ 2147483647 w 978"/>
              <a:gd name="T37" fmla="*/ 2147483647 h 334"/>
              <a:gd name="T38" fmla="*/ 2147483647 w 978"/>
              <a:gd name="T39" fmla="*/ 2147483647 h 334"/>
              <a:gd name="T40" fmla="*/ 2147483647 w 978"/>
              <a:gd name="T41" fmla="*/ 2147483647 h 3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8"/>
              <a:gd name="T64" fmla="*/ 0 h 334"/>
              <a:gd name="T65" fmla="*/ 978 w 978"/>
              <a:gd name="T66" fmla="*/ 334 h 3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8" h="334">
                <a:moveTo>
                  <a:pt x="114" y="152"/>
                </a:moveTo>
                <a:cubicBezTo>
                  <a:pt x="147" y="131"/>
                  <a:pt x="167" y="100"/>
                  <a:pt x="197" y="76"/>
                </a:cubicBezTo>
                <a:cubicBezTo>
                  <a:pt x="211" y="65"/>
                  <a:pt x="243" y="46"/>
                  <a:pt x="243" y="46"/>
                </a:cubicBezTo>
                <a:cubicBezTo>
                  <a:pt x="412" y="57"/>
                  <a:pt x="318" y="47"/>
                  <a:pt x="409" y="76"/>
                </a:cubicBezTo>
                <a:cubicBezTo>
                  <a:pt x="478" y="145"/>
                  <a:pt x="531" y="48"/>
                  <a:pt x="584" y="23"/>
                </a:cubicBezTo>
                <a:cubicBezTo>
                  <a:pt x="598" y="16"/>
                  <a:pt x="614" y="13"/>
                  <a:pt x="629" y="8"/>
                </a:cubicBezTo>
                <a:cubicBezTo>
                  <a:pt x="682" y="11"/>
                  <a:pt x="740" y="0"/>
                  <a:pt x="788" y="23"/>
                </a:cubicBezTo>
                <a:cubicBezTo>
                  <a:pt x="817" y="37"/>
                  <a:pt x="835" y="78"/>
                  <a:pt x="864" y="92"/>
                </a:cubicBezTo>
                <a:cubicBezTo>
                  <a:pt x="892" y="106"/>
                  <a:pt x="948" y="109"/>
                  <a:pt x="978" y="114"/>
                </a:cubicBezTo>
                <a:cubicBezTo>
                  <a:pt x="963" y="157"/>
                  <a:pt x="895" y="240"/>
                  <a:pt x="857" y="266"/>
                </a:cubicBezTo>
                <a:cubicBezTo>
                  <a:pt x="835" y="298"/>
                  <a:pt x="846" y="294"/>
                  <a:pt x="796" y="296"/>
                </a:cubicBezTo>
                <a:cubicBezTo>
                  <a:pt x="708" y="300"/>
                  <a:pt x="619" y="301"/>
                  <a:pt x="531" y="304"/>
                </a:cubicBezTo>
                <a:cubicBezTo>
                  <a:pt x="492" y="316"/>
                  <a:pt x="457" y="327"/>
                  <a:pt x="417" y="334"/>
                </a:cubicBezTo>
                <a:cubicBezTo>
                  <a:pt x="344" y="331"/>
                  <a:pt x="270" y="331"/>
                  <a:pt x="197" y="326"/>
                </a:cubicBezTo>
                <a:cubicBezTo>
                  <a:pt x="167" y="324"/>
                  <a:pt x="143" y="290"/>
                  <a:pt x="121" y="273"/>
                </a:cubicBezTo>
                <a:cubicBezTo>
                  <a:pt x="77" y="240"/>
                  <a:pt x="52" y="242"/>
                  <a:pt x="0" y="228"/>
                </a:cubicBezTo>
                <a:cubicBezTo>
                  <a:pt x="8" y="220"/>
                  <a:pt x="14" y="212"/>
                  <a:pt x="23" y="205"/>
                </a:cubicBezTo>
                <a:cubicBezTo>
                  <a:pt x="37" y="194"/>
                  <a:pt x="55" y="187"/>
                  <a:pt x="68" y="175"/>
                </a:cubicBezTo>
                <a:cubicBezTo>
                  <a:pt x="73" y="170"/>
                  <a:pt x="78" y="165"/>
                  <a:pt x="84" y="160"/>
                </a:cubicBezTo>
                <a:cubicBezTo>
                  <a:pt x="91" y="155"/>
                  <a:pt x="97" y="147"/>
                  <a:pt x="106" y="145"/>
                </a:cubicBezTo>
                <a:cubicBezTo>
                  <a:pt x="109" y="144"/>
                  <a:pt x="111" y="150"/>
                  <a:pt x="114" y="152"/>
                </a:cubicBezTo>
                <a:close/>
              </a:path>
            </a:pathLst>
          </a:custGeom>
          <a:solidFill>
            <a:srgbClr val="F1ADEC"/>
          </a:solidFill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2051050" y="4581525"/>
            <a:ext cx="73025" cy="7143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2627313" y="2060575"/>
            <a:ext cx="1079500" cy="1081088"/>
          </a:xfrm>
          <a:prstGeom prst="cloudCallout">
            <a:avLst>
              <a:gd name="adj1" fmla="val -82796"/>
              <a:gd name="adj2" fmla="val 2403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62" name="Freeform 25"/>
          <p:cNvSpPr>
            <a:spLocks/>
          </p:cNvSpPr>
          <p:nvPr/>
        </p:nvSpPr>
        <p:spPr bwMode="auto">
          <a:xfrm>
            <a:off x="1187450" y="1844675"/>
            <a:ext cx="1223963" cy="157163"/>
          </a:xfrm>
          <a:custGeom>
            <a:avLst/>
            <a:gdLst>
              <a:gd name="T0" fmla="*/ 0 w 771"/>
              <a:gd name="T1" fmla="*/ 0 h 99"/>
              <a:gd name="T2" fmla="*/ 2147483647 w 771"/>
              <a:gd name="T3" fmla="*/ 2147483647 h 99"/>
              <a:gd name="T4" fmla="*/ 2147483647 w 771"/>
              <a:gd name="T5" fmla="*/ 2147483647 h 99"/>
              <a:gd name="T6" fmla="*/ 2147483647 w 771"/>
              <a:gd name="T7" fmla="*/ 2147483647 h 99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99"/>
              <a:gd name="T14" fmla="*/ 771 w 771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99">
                <a:moveTo>
                  <a:pt x="0" y="0"/>
                </a:moveTo>
                <a:cubicBezTo>
                  <a:pt x="53" y="15"/>
                  <a:pt x="106" y="30"/>
                  <a:pt x="182" y="45"/>
                </a:cubicBezTo>
                <a:cubicBezTo>
                  <a:pt x="258" y="60"/>
                  <a:pt x="356" y="83"/>
                  <a:pt x="454" y="91"/>
                </a:cubicBezTo>
                <a:cubicBezTo>
                  <a:pt x="552" y="99"/>
                  <a:pt x="718" y="91"/>
                  <a:pt x="771" y="91"/>
                </a:cubicBezTo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3132138" y="256540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3276600" y="2492375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3419475" y="23495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 rot="-1888206">
            <a:off x="2771775" y="2276475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</a:t>
            </a:r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1619250" y="4652963"/>
            <a:ext cx="73025" cy="7143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468313" y="2349500"/>
            <a:ext cx="3671887" cy="4248150"/>
          </a:xfrm>
          <a:prstGeom prst="can">
            <a:avLst>
              <a:gd name="adj" fmla="val 19261"/>
            </a:avLst>
          </a:prstGeom>
          <a:gradFill rotWithShape="1">
            <a:gsLst>
              <a:gs pos="0">
                <a:srgbClr val="A6EAF8">
                  <a:alpha val="26999"/>
                </a:srgbClr>
              </a:gs>
              <a:gs pos="100000">
                <a:srgbClr val="A6EAF8">
                  <a:alpha val="24001"/>
                </a:srgb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ADE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ADEC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48148E-6 C -0.00277 0.00069 -0.00607 -0.00023 -0.00833 0.00185 C -0.00954 0.00301 -0.00277 0.0037 -0.00416 0.0037 C -0.00833 0.0037 -0.01249 0.00254 -0.01666 0.00185 C -0.01301 0.00023 0.00504 -0.00046 -0.00694 -0.00371 C -0.00781 -0.00394 -0.00885 -0.00371 -0.00972 -0.00371 " pathEditMode="relative" ptsTypes="fffffA">
                                      <p:cBhvr>
                                        <p:cTn id="15" dur="2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-0.00052 -0.00371 -0.00209 -0.00741 -0.00139 -0.01111 C 0.00069 -0.02223 0.0118 -0.00417 0.00139 -0.01111 C -0.00018 -0.01204 -0.00139 -0.01366 -0.00278 -0.01482 C 0.00121 -0.00672 3.05556E-6 -0.01158 3.05556E-6 -1.11111E-6 Z " pathEditMode="relative" ptsTypes="fffff">
                                      <p:cBhvr>
                                        <p:cTn id="17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6 C 0.00088 -0.00185 0.00209 -0.00347 0.00279 -0.00556 C 0.00348 -0.00741 0.00417 -0.01111 0.00417 -0.01111 C 0.00053 -0.00394 0.00192 -0.00764 5.27778E-6 -3.7037E-6 Z " pathEditMode="relative" ptsTypes="ffff">
                                      <p:cBhvr>
                                        <p:cTn id="19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C -0.00139 0.00115 -0.00261 0.00416 -0.00417 0.0037 C -0.00556 0.00324 -0.00625 4.07407E-6 -0.00556 -0.00186 C -0.00487 -0.00371 -0.00278 -0.00301 -0.00139 -0.00371 C -0.00573 -0.01227 -0.00504 -0.01112 4.44444E-6 4.07407E-6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-0.00139 0.00116 -0.0026 0.00417 -0.00416 0.00371 C -0.00555 0.00324 -0.00625 -4.07407E-6 -0.00555 -0.00185 C -0.00486 -0.0037 -0.00277 -0.00301 -0.00139 -0.0037 C -0.00573 -0.01226 -0.00503 -0.01111 -3.33333E-6 -4.07407E-6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3" grpId="0" animBg="1"/>
      <p:bldP spid="43028" grpId="0" animBg="1"/>
      <p:bldP spid="43029" grpId="0" animBg="1"/>
      <p:bldP spid="43031" grpId="0" animBg="1"/>
      <p:bldP spid="43031" grpId="1" animBg="1"/>
      <p:bldP spid="43034" grpId="0" animBg="1"/>
      <p:bldP spid="43035" grpId="0" animBg="1"/>
      <p:bldP spid="43036" grpId="0" animBg="1"/>
      <p:bldP spid="43037" grpId="0"/>
      <p:bldP spid="430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333375"/>
            <a:ext cx="9217026" cy="561657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chemeClr val="bg1"/>
                </a:solidFill>
              </a:rPr>
              <a:t>3 основных положения  о строении вещества</a:t>
            </a:r>
            <a:r>
              <a:rPr lang="ru-RU" sz="8800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6092825"/>
            <a:ext cx="8961438" cy="625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400" b="1" smtClean="0">
                <a:latin typeface="Arial Black" pitchFamily="34" charset="0"/>
              </a:rPr>
              <a:t>7 класс.   Повторение</a:t>
            </a:r>
            <a:r>
              <a:rPr lang="ru-RU" sz="1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437063"/>
          </a:xfrm>
        </p:spPr>
        <p:txBody>
          <a:bodyPr/>
          <a:lstStyle/>
          <a:p>
            <a:pPr eaLnBrk="1" hangingPunct="1"/>
            <a:r>
              <a:rPr lang="ru-RU" sz="4400" b="1" smtClean="0"/>
              <a:t>Все вещества состоят   из частиц(</a:t>
            </a:r>
            <a:r>
              <a:rPr lang="ru-RU" sz="4400" b="1" smtClean="0">
                <a:solidFill>
                  <a:srgbClr val="FF0000"/>
                </a:solidFill>
              </a:rPr>
              <a:t>молекул,атомов</a:t>
            </a:r>
            <a:r>
              <a:rPr lang="ru-RU" sz="4400" b="1" smtClean="0"/>
              <a:t>),</a:t>
            </a:r>
            <a:endParaRPr lang="ru-RU" sz="18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/>
            <a:r>
              <a:rPr lang="ru-RU" sz="4400" b="1" smtClean="0"/>
              <a:t>Частицы непрерывно и хаоти-чно </a:t>
            </a:r>
            <a:r>
              <a:rPr lang="ru-RU" sz="4000" b="1" smtClean="0"/>
              <a:t>(беспорядочно)</a:t>
            </a:r>
            <a:r>
              <a:rPr lang="ru-RU" sz="4400" b="1" smtClean="0"/>
              <a:t> </a:t>
            </a:r>
            <a:r>
              <a:rPr lang="ru-RU" sz="4400" b="1" smtClean="0">
                <a:solidFill>
                  <a:srgbClr val="FF0000"/>
                </a:solidFill>
              </a:rPr>
              <a:t>движутся</a:t>
            </a:r>
          </a:p>
          <a:p>
            <a:pPr eaLnBrk="1" hangingPunct="1"/>
            <a:r>
              <a:rPr lang="ru-RU" sz="4400" b="1" smtClean="0"/>
              <a:t>Частицы </a:t>
            </a:r>
            <a:r>
              <a:rPr lang="ru-RU" sz="4400" b="1" smtClean="0">
                <a:solidFill>
                  <a:srgbClr val="FF0000"/>
                </a:solidFill>
              </a:rPr>
              <a:t>взаимодействуют</a:t>
            </a:r>
            <a:r>
              <a:rPr lang="ru-RU" sz="4400" b="1" smtClean="0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086225"/>
            <a:ext cx="9144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>
                <a:latin typeface="Arial" charset="0"/>
              </a:rPr>
              <a:t>между собой (взаимное притяжение и отталкивание). </a:t>
            </a:r>
            <a:r>
              <a:rPr lang="ru-RU" sz="4400" b="1">
                <a:solidFill>
                  <a:schemeClr val="accent2"/>
                </a:solidFill>
                <a:latin typeface="Arial" charset="0"/>
              </a:rPr>
              <a:t>Всё зависит от расстояния между ними.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latin typeface="Arial" charset="0"/>
              </a:rPr>
              <a:t>разделённых промежутками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2565400"/>
            <a:ext cx="91440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626225" y="1844675"/>
            <a:ext cx="25177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851275" y="3933825"/>
            <a:ext cx="52927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868863"/>
            <a:ext cx="9144000" cy="198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987675" y="3429000"/>
            <a:ext cx="61563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333375"/>
            <a:ext cx="9217026" cy="561657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chemeClr val="bg1"/>
                </a:solidFill>
              </a:rPr>
              <a:t>ТРИ АГРЕГАТНЫХ СОСТОЯНИЯ ВЕЩЕСТВА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6092825"/>
            <a:ext cx="8961438" cy="625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400" b="1" smtClean="0">
                <a:latin typeface="Arial Black" pitchFamily="34" charset="0"/>
              </a:rPr>
              <a:t>7 класс.   Повторение</a:t>
            </a:r>
            <a:r>
              <a:rPr lang="ru-RU" sz="1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425</Words>
  <Application>Microsoft Office PowerPoint</Application>
  <PresentationFormat>Экран (4:3)</PresentationFormat>
  <Paragraphs>88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Слайд</vt:lpstr>
      <vt:lpstr>движение</vt:lpstr>
      <vt:lpstr>Воздух тёплый </vt:lpstr>
      <vt:lpstr>Слайд 3</vt:lpstr>
      <vt:lpstr>Слайд 4</vt:lpstr>
      <vt:lpstr>Слайд 5</vt:lpstr>
      <vt:lpstr>Что нам говорят    показания термометра о самом веществе, температуру которого измеряют?</vt:lpstr>
      <vt:lpstr>3 основных положения  о строении вещества </vt:lpstr>
      <vt:lpstr>Слайд 8</vt:lpstr>
      <vt:lpstr>ТРИ АГРЕГАТНЫХ СОСТОЯНИЯ ВЕЩЕСТВА</vt:lpstr>
      <vt:lpstr>Слайд 10</vt:lpstr>
      <vt:lpstr>Слайд 11</vt:lpstr>
      <vt:lpstr>Движение молекулы в жидкости</vt:lpstr>
      <vt:lpstr>Движение молекул в жидкости:</vt:lpstr>
      <vt:lpstr>Слайд 14</vt:lpstr>
      <vt:lpstr>Роберт Броун англ. (шотландский) ботаник (1773-1858)</vt:lpstr>
      <vt:lpstr>Тепловое движение</vt:lpstr>
      <vt:lpstr>Кинетическая энергия</vt:lpstr>
      <vt:lpstr>Температура связана со средней кинетической энергией молекул.</vt:lpstr>
      <vt:lpstr>Температура зависит от скорости движения частиц </vt:lpstr>
      <vt:lpstr>Слайд 20</vt:lpstr>
      <vt:lpstr>Почему, когда солят огурцы, то заливают горячий рассол?</vt:lpstr>
      <vt:lpstr>Тепловые явления -  </vt:lpstr>
      <vt:lpstr>Слайд 23</vt:lpstr>
    </vt:vector>
  </TitlesOfParts>
  <Company>LIBREA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Тепловое движение. Температура</dc:title>
  <dc:creator>PRESTON</dc:creator>
  <cp:lastModifiedBy>Admin</cp:lastModifiedBy>
  <cp:revision>220</cp:revision>
  <dcterms:created xsi:type="dcterms:W3CDTF">2011-07-11T22:32:25Z</dcterms:created>
  <dcterms:modified xsi:type="dcterms:W3CDTF">2017-10-13T09:00:44Z</dcterms:modified>
</cp:coreProperties>
</file>