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62" r:id="rId4"/>
    <p:sldId id="268" r:id="rId5"/>
    <p:sldId id="269" r:id="rId6"/>
    <p:sldId id="271" r:id="rId7"/>
    <p:sldId id="272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42152-49AA-4518-ACD6-F359292989A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D292-8B75-474B-A687-77419763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D292-8B75-474B-A687-77419763E9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8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1E2D8B-EAD0-499D-A0F7-D08DA0943ADC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FA176A-5F09-46C8-BE1A-473003C385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slope"/>
              <a:contourClr>
                <a:schemeClr val="bg2"/>
              </a:contourClr>
            </a:sp3d>
          </a:bodyPr>
          <a:lstStyle/>
          <a:p>
            <a:r>
              <a:rPr lang="ru-RU" sz="6000" b="1" i="1" cap="none" spc="0" dirty="0" smtClean="0">
                <a:ln w="50800"/>
                <a:effectLst>
                  <a:glow rad="101600">
                    <a:schemeClr val="bg1">
                      <a:lumMod val="85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Людвиг </a:t>
            </a:r>
            <a:r>
              <a:rPr lang="ru-RU" sz="6000" b="1" i="1" cap="none" spc="0" dirty="0" err="1" smtClean="0">
                <a:ln w="50800"/>
                <a:effectLst>
                  <a:glow rad="101600">
                    <a:schemeClr val="bg1">
                      <a:lumMod val="85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ван</a:t>
            </a:r>
            <a:r>
              <a:rPr lang="ru-RU" sz="6000" b="1" i="1" cap="none" spc="0" dirty="0" smtClean="0">
                <a:ln w="50800"/>
                <a:effectLst>
                  <a:glow rad="101600">
                    <a:schemeClr val="bg1">
                      <a:lumMod val="85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Бетховен</a:t>
            </a:r>
            <a:endParaRPr lang="ru-RU" sz="6000" b="1" i="1" cap="none" spc="0" dirty="0">
              <a:ln w="50800"/>
              <a:effectLst>
                <a:glow rad="101600">
                  <a:schemeClr val="bg1">
                    <a:lumMod val="85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78745"/>
            <a:ext cx="4968552" cy="27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 в теплице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68126"/>
            <a:ext cx="5040560" cy="48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Бонн,вестфалия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" y="-19254"/>
            <a:ext cx="483015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6" y="0"/>
            <a:ext cx="4345824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46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1125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Отец-Иоганн </a:t>
            </a:r>
            <a:r>
              <a:rPr lang="ru-RU" dirty="0" err="1" smtClean="0"/>
              <a:t>бетховен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Мать-</a:t>
            </a:r>
            <a:r>
              <a:rPr lang="ru-RU" dirty="0" err="1" smtClean="0"/>
              <a:t>мария</a:t>
            </a:r>
            <a:r>
              <a:rPr lang="ru-RU" dirty="0"/>
              <a:t>-</a:t>
            </a:r>
            <a:r>
              <a:rPr lang="ru-RU" dirty="0" err="1" smtClean="0"/>
              <a:t>магдалина</a:t>
            </a:r>
            <a:endParaRPr lang="ru-RU" dirty="0"/>
          </a:p>
        </p:txBody>
      </p:sp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30253" cy="44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гайдн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9" y="1988840"/>
            <a:ext cx="3748361" cy="35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76" y="1988840"/>
            <a:ext cx="3562722" cy="35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7488832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Ваши </a:t>
            </a:r>
            <a:r>
              <a:rPr lang="ru-RU" i="1" dirty="0"/>
              <a:t>вещи прекрасные, это даже чудесные вещи, но то тут, то там в них встречается нечто странное, мрачное, так как Вы сами немного угрюмы и странны; а стиль музыканта — это всегда он сам.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2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тихновский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736304" cy="37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02627"/>
            <a:ext cx="3984104" cy="27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39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тихновскому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800" dirty="0"/>
              <a:t>«Князь! Тем, чем являюсь я, я обязан самому себе. Князей существуют и будут существовать тысячи, Бетховен же — только один!»</a:t>
            </a:r>
          </a:p>
        </p:txBody>
      </p:sp>
    </p:spTree>
    <p:extLst>
      <p:ext uri="{BB962C8B-B14F-4D97-AF65-F5344CB8AC3E}">
        <p14:creationId xmlns:p14="http://schemas.microsoft.com/office/powerpoint/2010/main" val="25304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36704" cy="44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968552" cy="44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2166</TotalTime>
  <Words>82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Людвиг ван Бетховен</vt:lpstr>
      <vt:lpstr>Бонн,вестфалия</vt:lpstr>
      <vt:lpstr>Отец-Иоганн бетховен Мать-мария-магдалина</vt:lpstr>
      <vt:lpstr>гайдн</vt:lpstr>
      <vt:lpstr>Ваши вещи прекрасные, это даже чудесные вещи, но то тут, то там в них встречается нечто странное, мрачное, так как Вы сами немного угрюмы и странны; а стиль музыканта — это всегда он сам.</vt:lpstr>
      <vt:lpstr>тихновский</vt:lpstr>
      <vt:lpstr>Письмо тихновскому</vt:lpstr>
      <vt:lpstr>Презентация PowerPoint</vt:lpstr>
      <vt:lpstr>Презентация PowerPoint</vt:lpstr>
      <vt:lpstr>Случай в теплице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Людвиг ван Бетховен</dc:title>
  <dc:creator>srtytruyfjy</dc:creator>
  <cp:lastModifiedBy>Неля</cp:lastModifiedBy>
  <cp:revision>20</cp:revision>
  <dcterms:created xsi:type="dcterms:W3CDTF">2016-02-21T19:08:08Z</dcterms:created>
  <dcterms:modified xsi:type="dcterms:W3CDTF">2017-10-14T18:50:58Z</dcterms:modified>
</cp:coreProperties>
</file>