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ЗДОРОВЬЕСБЕРЕГАЮЩАЯ ДЕЯТЕЛЬНОСТЬ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СОВРЕМЕННОМ ОБРАЗОВАНИИ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59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7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568952" cy="615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2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13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7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7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8568952" cy="604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2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ЗДОРОВЬЕСБЕРЕГАЮЩАЯ ДЕЯТЕЛЬНОСТЬ В СОВРЕМЕННОМ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ЗДОРОВЬЕСБЕРЕГАЮЩАЯ ДЕЯТЕЛЬНОСТЬ В СОВРЕМЕННОМ ОБРАЗОВАНИИ</dc:title>
  <dc:creator>МамаИрина</dc:creator>
  <cp:lastModifiedBy>МамаИрина</cp:lastModifiedBy>
  <cp:revision>3</cp:revision>
  <dcterms:created xsi:type="dcterms:W3CDTF">2016-06-13T17:43:16Z</dcterms:created>
  <dcterms:modified xsi:type="dcterms:W3CDTF">2016-06-13T18:04:30Z</dcterms:modified>
</cp:coreProperties>
</file>