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56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9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mg02.rl0.ru/3b5ca4877cd0ecd75d2a56dfac8139d2/c800x531/s00.yaplakal.com/pics/pics_original/1/4/6/236641.jpg" TargetMode="External"/><Relationship Id="rId3" Type="http://schemas.openxmlformats.org/officeDocument/2006/relationships/hyperlink" Target="https://img02.rl0.ru/e291e6c56e2a16a13cf2674f1f378573/c550x388/vasi.net/uploads/posts/2009-04/1240863826_post312406943849800.jpg" TargetMode="External"/><Relationship Id="rId7" Type="http://schemas.openxmlformats.org/officeDocument/2006/relationships/hyperlink" Target="https://img05.rl0.ru/ec7bba2181ea7650b52fe29aab03acdb/c640x420/mtdata.ru/u26/photoA2CB/20962751535-0/original.jpg" TargetMode="External"/><Relationship Id="rId2" Type="http://schemas.openxmlformats.org/officeDocument/2006/relationships/hyperlink" Target="https://img09.rl0.ru/c9c6342d2b11d46736bc9ee26f2e51fd/c900x600/protownhouse.ru/wp-content/uploads/2015/09/0-0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04.rl0.ru/bab7bcb85610556516e64a1ce3fa62fa/c910x625/im4.kommersant.ru/Issues.photo/MONEY/2013/017/KMO_076601_00012_1_t210.jpg" TargetMode="External"/><Relationship Id="rId5" Type="http://schemas.openxmlformats.org/officeDocument/2006/relationships/hyperlink" Target="https://img01.rl0.ru/d217965cbec16ce28f9922fbd8b7a28d/c910x684/im8.kommersant.ru/Issues.photo/CORP/2013/11/27/KMO_128025_01955_1_t210_104701.jpg" TargetMode="External"/><Relationship Id="rId4" Type="http://schemas.openxmlformats.org/officeDocument/2006/relationships/hyperlink" Target="https://img05.rl0.ru/34e3b91e2438431626160655ee2ff9a6/c600x453/cdn.fishki.net/upload/post/201404/26/1264426/besprizorniki.jpg" TargetMode="External"/><Relationship Id="rId9" Type="http://schemas.openxmlformats.org/officeDocument/2006/relationships/hyperlink" Target="https://img03.rl0.ru/0cc829fa5f00ffd630f94d0117f4d880/c990x623/photoclub.by/blog/2261/40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img09.rl0.ru/2f5e515f8b0e1e599aca72325e0b79b8/c900x1200/mianews.ru/wp-content/uploads/2015/12/khgjfWWF4r4.jpg" TargetMode="External"/><Relationship Id="rId3" Type="http://schemas.openxmlformats.org/officeDocument/2006/relationships/hyperlink" Target="https://img01.rl0.ru/e3647c4425f4fa36339ceffb2b427e8f/c675x950/ds02.infourok.ru/uploads/ex/06f8/0008a5ff-ea08c0b6/hello_html_2237811a.jpg" TargetMode="External"/><Relationship Id="rId7" Type="http://schemas.openxmlformats.org/officeDocument/2006/relationships/hyperlink" Target="https://img02.rl0.ru/a5f88eb013b3a6f31519431d7143b704/c606x800/www.sinergia-lib.ru/userfiles/images/Stepun/stepunL11.jpg" TargetMode="External"/><Relationship Id="rId2" Type="http://schemas.openxmlformats.org/officeDocument/2006/relationships/hyperlink" Target="https://img08.rl0.ru/0726e5d3835c49a6bbe18c5f6138ad9e/c559x400/ic.pics.livejournal.com/astkraeved/50753361/180361/180361_origina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05.rl0.ru/cf04d99fb6b277082f759ac62424d831/c1240x695/ic.pics.livejournal.com/vis0tnik/61248290/65523/65523_original.jpg" TargetMode="External"/><Relationship Id="rId5" Type="http://schemas.openxmlformats.org/officeDocument/2006/relationships/hyperlink" Target="https://img03.rl0.ru/dad39a54e41dccda0883db0993f1e752/c487x674/www.opoccuu.com/likb05.jpg" TargetMode="External"/><Relationship Id="rId4" Type="http://schemas.openxmlformats.org/officeDocument/2006/relationships/hyperlink" Target="https://img07.rl0.ru/00b779dcf1e13532ff281c0464814751/c537x745/cloudstatic.eva.ru/eva/200001-210000/206426/photoalbum/3316487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049" y="404664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kern="0" dirty="0">
                <a:solidFill>
                  <a:srgbClr val="333399"/>
                </a:solidFill>
                <a:latin typeface="Arial"/>
                <a:ea typeface="Malgun Gothic" pitchFamily="34" charset="-127"/>
                <a:cs typeface="Times New Roman" pitchFamily="18" charset="0"/>
              </a:rPr>
              <a:t>Государственное автономное образовательное учреждение Краснодарского края «Новолеушковская школа-интернат с профессиональным обучением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2348880"/>
            <a:ext cx="597666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Жизнь и быт людей в годы  революции и Гражданской войны </a:t>
            </a:r>
            <a:r>
              <a:rPr lang="ru-RU" sz="4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Урок истории в 9 классе коррекционного образовательного учреждения 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VIII 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вида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5445224"/>
            <a:ext cx="72008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 учитель истории </a:t>
            </a:r>
          </a:p>
          <a:p>
            <a:pPr lvl="0" algn="ctr">
              <a:spcBef>
                <a:spcPct val="20000"/>
              </a:spcBef>
            </a:pP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Грузинов Сергей Тимофеевич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23" y="543893"/>
            <a:ext cx="2957513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4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01.rl0.ru/e3647c4425f4fa36339ceffb2b427e8f/c675x950/ds02.infourok.ru/uploads/ex/06f8/0008a5ff-ea08c0b6/hello_html_2237811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70965" cy="57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07.rl0.ru/00b779dcf1e13532ff281c0464814751/c537x745/cloudstatic.eva.ru/eva/200001-210000/206426/photoalbum/33164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3888432" cy="573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05.rl0.ru/5dbde6f76e1fc15b25d05ce10b1154ff/c562x800/bubr.ru/userfiles/picoriginal/img-20140619154711-2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70965" cy="567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g03.rl0.ru/dad39a54e41dccda0883db0993f1e752/c487x674/www.opoccuu.com/likb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197" y="332655"/>
            <a:ext cx="4026251" cy="577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g05.rl0.ru/cf04d99fb6b277082f759ac62424d831/c1240x695/ic.pics.livejournal.com/vis0tnik/61248290/65523/65523_origina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8019"/>
            <a:ext cx="8280920" cy="593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8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027015"/>
            <a:ext cx="777686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Особое отношение было у советской власти к Русской православной церкви, священнослужителям и православной религии. Сразу же после Октябрьской революции церковь была отделена от государства. У церкви стали отбирать храмы и монастыри, земли. Все церковные предметы и ценности власти забирали. Иконы и церковные книги выносили из храмов и сжигали.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38" y="1092199"/>
            <a:ext cx="8096250" cy="498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57188"/>
            <a:ext cx="4657725" cy="615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950" y="838200"/>
            <a:ext cx="689451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34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25" y="188640"/>
            <a:ext cx="43465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0665" y="5949280"/>
            <a:ext cx="3996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Патриарх Тихон</a:t>
            </a:r>
            <a:endParaRPr lang="ru-RU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1340768"/>
            <a:ext cx="3491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Глава Русской православной церкви патриарх Тихон проклял советскую власть и большевиков за грабеж и насилие. За это он был арестован. В тюрьме он скончался.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8416" y="126876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годы Гражданской войны люди забыли о праздниках и гуляниях, развлечениях и веселье. Каждый думал  только о том, где достать пропитание. Все жили в страхе, голоде и нищете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1755032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Источники:</a:t>
            </a:r>
            <a:endParaRPr lang="ru-RU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799288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https://img09.rl0.ru/c9c6342d2b11d46736bc9ee26f2e51fd/c900x600/protownhouse.ru/wp-content/uploads/2015/09/0-06.jpg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коммунальная квартира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https://img02.rl0.ru/e291e6c56e2a16a13cf2674f1f378573/c550x388/vasi.net/uploads/posts/2009-04/1240863826_post312406943849800.jpg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 коммунальная квартира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https://img05.rl0.ru/34e3b91e2438431626160655ee2ff9a6/c600x453/cdn.fishki.net/upload/post/201404/26/1264426/besprizorniki.jpg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 беспризорники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https://img01.rl0.ru/d217965cbec16ce28f9922fbd8b7a28d/c910x684/im8.kommersant.ru/Issues.photo/CORP/2013/11/27/KMO_128025_01955_1_t210_104701.jpg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 беспризорники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https://img04.rl0.ru/bab7bcb85610556516e64a1ce3fa62fa/c910x625/im4.kommersant.ru/Issues.photo/MONEY/2013/017/KMO_076601_00012_1_t210.jpg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 выдача продуктов по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карточкам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8477" y="3982710"/>
            <a:ext cx="799288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7"/>
              </a:rPr>
              <a:t>https://img05.rl0.ru/ec7bba2181ea7650b52fe29aab03acdb/c640x420/mtdata.ru/u26/photoA2CB/20962751535-0/original.jpg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очередь в магазин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8"/>
              </a:rPr>
              <a:t>https://img02.rl0.ru/3b5ca4877cd0ecd75d2a56dfac8139d2/c800x531/s00.yaplakal.com/pics/pics_original/1/4/6/236641.jpg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рынок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9"/>
              </a:rPr>
              <a:t>https://img03.rl0.ru/0cc829fa5f00ffd630f94d0117f4d880/c990x623/photoclub.by/blog/2261/40.jpg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безработные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42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288" y="1772816"/>
            <a:ext cx="8388424" cy="324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https://img08.rl0.ru/0726e5d3835c49a6bbe18c5f6138ad9e/c559x400/ic.pics.livejournal.com/astkraeved/50753361/180361/180361_original.jpg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 борьба с неграмотностью – ликбез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https://img01.rl0.ru/e3647c4425f4fa36339ceffb2b427e8f/c675x950/ds02.infourok.ru/uploads/ex/06f8/0008a5ff-ea08c0b6/hello_html_2237811a.jpg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 плакат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https://img07.rl0.ru/00b779dcf1e13532ff281c0464814751/c537x745/cloudstatic.eva.ru/eva/200001-210000/206426/photoalbum/3316487.jpg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 плакат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https://img03.rl0.ru/dad39a54e41dccda0883db0993f1e752/c487x674/www.opoccuu.com/likb05.jpg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 плакат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https://img05.rl0.ru/cf04d99fb6b277082f759ac62424d831/c1240x695/ic.pics.livejournal.com/vis0tnik/61248290/65523/65523_original.jpg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 ликбез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7"/>
              </a:rPr>
              <a:t>https://img02.rl0.ru/a5f88eb013b3a6f31519431d7143b704/c606x800/www.sinergia-lib.ru/userfiles/images/Stepun/stepunL11.jpg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 разорение церкви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sz="1400" u="sng" dirty="0">
                <a:solidFill>
                  <a:srgbClr val="0000FF"/>
                </a:solidFill>
                <a:latin typeface="Times New Roman"/>
                <a:ea typeface="Calibri"/>
                <a:hlinkClick r:id="rId8"/>
              </a:rPr>
              <a:t>https://img09.rl0.ru/2f5e515f8b0e1e599aca72325e0b79b8/c900x1200/mianews.ru/wp-content/uploads/2015/12/khgjfWWF4r4.jpg</a:t>
            </a:r>
            <a:r>
              <a:rPr lang="ru-RU" sz="1400" dirty="0">
                <a:latin typeface="Times New Roman"/>
                <a:ea typeface="Calibri"/>
              </a:rPr>
              <a:t>  Патриарх Тихон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23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81799"/>
            <a:ext cx="806489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Революция, установление  в России новой советской власти и Гражданская война сильно изменили жизнь и быт людей. Особенно  большие изменения произошли в городах. Во время войны городским хозяйством заниматься было некогда. Транспорт работал с перебоями или вообще не действовал. На улицах было грязно и не убрано.</a:t>
            </a:r>
          </a:p>
        </p:txBody>
      </p:sp>
      <p:pic>
        <p:nvPicPr>
          <p:cNvPr id="2050" name="Picture 2" descr="http://photo.gradpetra.net/photo_spb/naberejnaya/2/web/3329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660" y="642037"/>
            <a:ext cx="8251116" cy="491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6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373" y="1700808"/>
            <a:ext cx="7992888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большие квартиры, где раньше жили состоятельные люди, заселяли несколько рабочих семей. Такие квартиры назывались коммунальными. В каждой комнате жила одна семья, а ванна, туалет  и кухня были общими для всех.</a:t>
            </a:r>
          </a:p>
        </p:txBody>
      </p:sp>
    </p:spTree>
    <p:extLst>
      <p:ext uri="{BB962C8B-B14F-4D97-AF65-F5344CB8AC3E}">
        <p14:creationId xmlns:p14="http://schemas.microsoft.com/office/powerpoint/2010/main" val="9804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09.rl0.ru/c9c6342d2b11d46736bc9ee26f2e51fd/c900x600/protownhouse.ru/wp-content/uploads/2015/09/0-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414"/>
          <a:stretch/>
        </p:blipFill>
        <p:spPr bwMode="auto">
          <a:xfrm>
            <a:off x="755932" y="-243408"/>
            <a:ext cx="6975648" cy="465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5229200"/>
            <a:ext cx="60051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Коммунальная </a:t>
            </a:r>
            <a:r>
              <a:rPr lang="ru-RU" sz="4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квартира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img02.rl0.ru/e291e6c56e2a16a13cf2674f1f378573/c550x388/vasi.net/uploads/posts/2009-04/1240863826_post3124069438498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932" y="600195"/>
            <a:ext cx="6975648" cy="39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730" y="404664"/>
            <a:ext cx="828371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городах появилось много бродяг, которые нигде не работали. Они попрошайничали и воровали. От голода и болезней бродяги умирали прямо на улицах. Они были никому не нужны, и никто о них не заботился. Появилось огромное количество детей, лишившихся во время войны родителей. Они стали беспризорниками. Чтобы как-то прокормиться, беспризорные дети просили милостыню или воровали.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730" y="460734"/>
            <a:ext cx="8283718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5733256"/>
            <a:ext cx="3795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Беспризорники</a:t>
            </a:r>
            <a:endParaRPr lang="ru-RU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22" y="470575"/>
            <a:ext cx="8278426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7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04.rl0.ru/bab7bcb85610556516e64a1ce3fa62fa/c910x625/im4.kommersant.ru/Issues.photo/MONEY/2013/017/KMO_076601_00012_1_t2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50030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452" y="5357014"/>
            <a:ext cx="7794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Выдача </a:t>
            </a:r>
            <a:r>
              <a:rPr lang="ru-RU" sz="4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продуктов по карточкам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s://img05.rl0.ru/ec7bba2181ea7650b52fe29aab03acdb/c640x420/mtdata.ru/u26/photoA2CB/20962751535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992" y="260648"/>
            <a:ext cx="7178093" cy="471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g02.rl0.ru/3b5ca4877cd0ecd75d2a56dfac8139d2/c800x531/s00.yaplakal.com/pics/pics_original/1/4/6/23664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188640"/>
            <a:ext cx="7416824" cy="471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5445224"/>
            <a:ext cx="4196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</a:t>
            </a:r>
            <a:r>
              <a:rPr lang="ru-RU" sz="400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</a:t>
            </a:r>
            <a:r>
              <a:rPr lang="ru-RU" sz="400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ерный</a:t>
            </a:r>
            <a:r>
              <a:rPr lang="ru-RU" sz="400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» рынок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764704"/>
            <a:ext cx="712879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Большевики объявили рабочих главной частью населения. Но и рабочим жилось не намного лучше, чем всем остальным.  Большинство фабрик и заводов прекратило работу.  Рабочие становились  безработными.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7272808" cy="4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5157192"/>
            <a:ext cx="3342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Безработные</a:t>
            </a:r>
            <a:endParaRPr lang="ru-RU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699" y="555024"/>
            <a:ext cx="849694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Многие рабочие и большинство крестьян были неграмотными. Советское правительство объявило борьбу с неграмотностью. Все, кто не владел грамотой, должны были пройти обязательное обучение в классах ликвидации неграмотности — ликбез. Обучаться должны были все граждане, независимо от возраста. За парты рядом с детьми сели взрослые мужчины и женщины.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99" y="555023"/>
            <a:ext cx="8496944" cy="527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6698" y="5870111"/>
            <a:ext cx="8927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Борьба с неграмотностью - ликбез</a:t>
            </a:r>
            <a:endParaRPr lang="ru-RU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477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2016-12-05T14:31:18Z</dcterms:created>
  <dcterms:modified xsi:type="dcterms:W3CDTF">2016-12-07T19:25:16Z</dcterms:modified>
</cp:coreProperties>
</file>