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1" r:id="rId2"/>
    <p:sldId id="259" r:id="rId3"/>
    <p:sldId id="270" r:id="rId4"/>
    <p:sldId id="276" r:id="rId5"/>
    <p:sldId id="272" r:id="rId6"/>
    <p:sldId id="261" r:id="rId7"/>
    <p:sldId id="260" r:id="rId8"/>
    <p:sldId id="269" r:id="rId9"/>
    <p:sldId id="262" r:id="rId10"/>
    <p:sldId id="263" r:id="rId11"/>
    <p:sldId id="273" r:id="rId12"/>
    <p:sldId id="279" r:id="rId13"/>
    <p:sldId id="264" r:id="rId14"/>
    <p:sldId id="265" r:id="rId15"/>
    <p:sldId id="274" r:id="rId16"/>
    <p:sldId id="275" r:id="rId17"/>
    <p:sldId id="257" r:id="rId18"/>
    <p:sldId id="267" r:id="rId19"/>
    <p:sldId id="268" r:id="rId20"/>
    <p:sldId id="27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06" autoAdjust="0"/>
    <p:restoredTop sz="94660"/>
  </p:normalViewPr>
  <p:slideViewPr>
    <p:cSldViewPr>
      <p:cViewPr varScale="1">
        <p:scale>
          <a:sx n="68" d="100"/>
          <a:sy n="68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B87AD8-7B3A-408F-AF21-02CDEE49FB49}" type="datetimeFigureOut">
              <a:rPr lang="ru-RU" smtClean="0"/>
              <a:t>23.10.2017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ACA1F7-C9CA-4018-B7E2-7CC859A30F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6476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CA1F7-C9CA-4018-B7E2-7CC859A30F6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85147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CA1F7-C9CA-4018-B7E2-7CC859A30F6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040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Relationship Id="rId5" Type="http://schemas.microsoft.com/office/2007/relationships/hdphoto" Target="../media/hdphoto4.wdp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692696"/>
            <a:ext cx="5976664" cy="782762"/>
          </a:xfrm>
        </p:spPr>
        <p:txBody>
          <a:bodyPr>
            <a:normAutofit/>
          </a:bodyPr>
          <a:lstStyle/>
          <a:p>
            <a:pPr algn="ctr"/>
            <a:r>
              <a:rPr lang="ru-RU" sz="2800" dirty="0"/>
              <a:t>«Как котёнок Кузя в садик пошёл</a:t>
            </a:r>
            <a:r>
              <a:rPr lang="ru-RU" sz="2800" dirty="0" smtClean="0"/>
              <a:t>»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87624" y="5733256"/>
            <a:ext cx="6062464" cy="1124744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1600" dirty="0"/>
              <a:t>Сказка для тех, кто </a:t>
            </a:r>
            <a:r>
              <a:rPr lang="ru-RU" sz="1600" dirty="0" smtClean="0"/>
              <a:t>впервые пошел </a:t>
            </a:r>
            <a:r>
              <a:rPr lang="ru-RU" sz="1600" dirty="0"/>
              <a:t>в </a:t>
            </a:r>
            <a:r>
              <a:rPr lang="ru-RU" sz="1600" dirty="0" smtClean="0"/>
              <a:t>детский сад</a:t>
            </a:r>
            <a:endParaRPr lang="ru-RU" sz="1600" dirty="0"/>
          </a:p>
          <a:p>
            <a:pPr algn="ctr"/>
            <a:r>
              <a:rPr lang="ru-RU" sz="1600" dirty="0" smtClean="0"/>
              <a:t>(по мотивам Марии </a:t>
            </a:r>
            <a:r>
              <a:rPr lang="ru-RU" sz="1600" dirty="0" err="1" smtClean="0"/>
              <a:t>Шкуриной</a:t>
            </a:r>
            <a:r>
              <a:rPr lang="ru-RU" sz="1600" dirty="0" smtClean="0"/>
              <a:t>)</a:t>
            </a:r>
            <a:endParaRPr lang="en-US" sz="1600" dirty="0" smtClean="0"/>
          </a:p>
          <a:p>
            <a:pPr algn="ctr"/>
            <a:r>
              <a:rPr lang="ru-RU" sz="1600" dirty="0" smtClean="0"/>
              <a:t>Презентация </a:t>
            </a:r>
            <a:r>
              <a:rPr lang="ru-RU" sz="1600" dirty="0" err="1" smtClean="0"/>
              <a:t>Ковбас</a:t>
            </a:r>
            <a:r>
              <a:rPr lang="ru-RU" sz="1600" dirty="0" smtClean="0"/>
              <a:t> Ксении Александровны</a:t>
            </a:r>
          </a:p>
          <a:p>
            <a:pPr algn="ctr"/>
            <a:r>
              <a:rPr lang="ru-RU" sz="1600" dirty="0" smtClean="0"/>
              <a:t>Муз. рук. МБДОУ №139 детский сад  </a:t>
            </a:r>
            <a:r>
              <a:rPr lang="ru-RU" sz="1600" dirty="0" err="1" smtClean="0"/>
              <a:t>г.Иркутска</a:t>
            </a:r>
            <a:endParaRPr lang="ru-RU" sz="1600" dirty="0"/>
          </a:p>
        </p:txBody>
      </p:sp>
      <p:pic>
        <p:nvPicPr>
          <p:cNvPr id="15362" name="Picture 2" descr="http://www.eastmontschool.com/wp-content/uploads/2017/04/Spring-picture-kitten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4" r="1444"/>
          <a:stretch>
            <a:fillRect/>
          </a:stretch>
        </p:blipFill>
        <p:spPr bwMode="auto">
          <a:xfrm>
            <a:off x="1763688" y="1556792"/>
            <a:ext cx="5486400" cy="4114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49939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732040" cy="941982"/>
          </a:xfrm>
        </p:spPr>
        <p:txBody>
          <a:bodyPr>
            <a:normAutofit/>
          </a:bodyPr>
          <a:lstStyle/>
          <a:p>
            <a:endParaRPr lang="ru-RU" sz="1600" dirty="0" smtClean="0"/>
          </a:p>
          <a:p>
            <a:r>
              <a:rPr lang="ru-RU" sz="1600" dirty="0" smtClean="0"/>
              <a:t>Кузя </a:t>
            </a:r>
            <a:r>
              <a:rPr lang="ru-RU" sz="1600" dirty="0" err="1" smtClean="0"/>
              <a:t>разыгралс</a:t>
            </a:r>
            <a:r>
              <a:rPr lang="ru-RU" sz="1600" dirty="0" smtClean="0"/>
              <a:t> я с клубочками,  а затем и в  мячик.</a:t>
            </a:r>
            <a:endParaRPr lang="ru-RU" sz="1600" dirty="0"/>
          </a:p>
        </p:txBody>
      </p:sp>
      <p:pic>
        <p:nvPicPr>
          <p:cNvPr id="7172" name="Picture 4" descr="http://anub.ru/uploads/04.2015/9161_02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 bwMode="auto">
          <a:xfrm>
            <a:off x="1835696" y="1052736"/>
            <a:ext cx="5486400" cy="4114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85940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75656" y="5661248"/>
            <a:ext cx="7028184" cy="1013990"/>
          </a:xfrm>
        </p:spPr>
        <p:txBody>
          <a:bodyPr>
            <a:normAutofit/>
          </a:bodyPr>
          <a:lstStyle/>
          <a:p>
            <a:r>
              <a:rPr lang="ru-RU" sz="1500" dirty="0" smtClean="0"/>
              <a:t>Потом воспитательница-кошка,  </a:t>
            </a:r>
            <a:r>
              <a:rPr lang="ru-RU" sz="1500" dirty="0"/>
              <a:t>тётя Пушинка почитала им сказку «Кто сказал мяу</a:t>
            </a:r>
            <a:r>
              <a:rPr lang="ru-RU" sz="1500" dirty="0" smtClean="0"/>
              <a:t>».</a:t>
            </a:r>
            <a:endParaRPr lang="ru-RU" sz="1500" dirty="0"/>
          </a:p>
        </p:txBody>
      </p:sp>
      <p:pic>
        <p:nvPicPr>
          <p:cNvPr id="18434" name="Picture 2" descr="http://alltmn.ru/upload/medialibrary/518/5188a8ef928d0edccabe1cc57ccb8cf6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068" r="11068"/>
          <a:stretch>
            <a:fillRect/>
          </a:stretch>
        </p:blipFill>
        <p:spPr bwMode="auto">
          <a:xfrm>
            <a:off x="2051720" y="1340768"/>
            <a:ext cx="5486400" cy="4114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54413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59632" y="5589240"/>
            <a:ext cx="6624736" cy="804862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После сказки котята радостно мяукали веселые песенки под фортепиано</a:t>
            </a:r>
            <a:endParaRPr lang="ru-RU" sz="1600" dirty="0"/>
          </a:p>
        </p:txBody>
      </p:sp>
      <p:pic>
        <p:nvPicPr>
          <p:cNvPr id="1028" name="Picture 4" descr="https://cs3.livemaster.ru/zhurnalfoto/9/a/3/150926110229.jpe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" r="292"/>
          <a:stretch>
            <a:fillRect/>
          </a:stretch>
        </p:blipFill>
        <p:spPr bwMode="auto">
          <a:xfrm>
            <a:off x="1763688" y="1340768"/>
            <a:ext cx="5486400" cy="4114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84487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35696" y="5229200"/>
            <a:ext cx="5486400" cy="804862"/>
          </a:xfrm>
        </p:spPr>
        <p:txBody>
          <a:bodyPr>
            <a:normAutofit fontScale="92500"/>
          </a:bodyPr>
          <a:lstStyle/>
          <a:p>
            <a:pPr algn="ctr"/>
            <a:endParaRPr lang="ru-RU" sz="1800" dirty="0" smtClean="0"/>
          </a:p>
          <a:p>
            <a:pPr algn="ctr"/>
            <a:r>
              <a:rPr lang="ru-RU" sz="1800" dirty="0" smtClean="0"/>
              <a:t>Потом всех котят накормили вкусной  молочной кашкой.</a:t>
            </a:r>
            <a:endParaRPr lang="ru-RU" sz="1800" dirty="0"/>
          </a:p>
        </p:txBody>
      </p:sp>
      <p:pic>
        <p:nvPicPr>
          <p:cNvPr id="8194" name="Picture 2" descr="http://womanjour.ru/uploads/posts/2016-03/1457866260_600px-kittens-eating-porridge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1" r="5111"/>
          <a:stretch>
            <a:fillRect/>
          </a:stretch>
        </p:blipFill>
        <p:spPr bwMode="auto">
          <a:xfrm>
            <a:off x="1763688" y="1268760"/>
            <a:ext cx="5486400" cy="4114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99268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9712" y="5733256"/>
            <a:ext cx="5660032" cy="869974"/>
          </a:xfrm>
        </p:spPr>
        <p:txBody>
          <a:bodyPr>
            <a:normAutofit/>
          </a:bodyPr>
          <a:lstStyle/>
          <a:p>
            <a:r>
              <a:rPr lang="ru-RU" sz="1800" dirty="0" smtClean="0"/>
              <a:t>                    А затем их уложили отдыхать.</a:t>
            </a:r>
            <a:endParaRPr lang="ru-RU" sz="1800" dirty="0"/>
          </a:p>
        </p:txBody>
      </p:sp>
      <p:pic>
        <p:nvPicPr>
          <p:cNvPr id="9218" name="Picture 2" descr="https://wallpaperscraft.com/image/kittens_basket_cute_toy_103760_1024x768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340768"/>
            <a:ext cx="5486400" cy="4114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74959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63688" y="5733256"/>
            <a:ext cx="5486400" cy="804862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/>
              <a:t>После сна игры продолжились</a:t>
            </a:r>
            <a:endParaRPr lang="ru-RU" sz="1600" dirty="0"/>
          </a:p>
        </p:txBody>
      </p:sp>
      <p:pic>
        <p:nvPicPr>
          <p:cNvPr id="8" name="Picture 4" descr="https://www.motto.net.ua/large/201209/30033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>
            <a:fillRect/>
          </a:stretch>
        </p:blipFill>
        <p:spPr bwMode="auto">
          <a:xfrm>
            <a:off x="2123728" y="1196752"/>
            <a:ext cx="5486400" cy="4114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37293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59632" y="5589240"/>
            <a:ext cx="7100192" cy="1085998"/>
          </a:xfrm>
        </p:spPr>
        <p:txBody>
          <a:bodyPr>
            <a:normAutofit/>
          </a:bodyPr>
          <a:lstStyle/>
          <a:p>
            <a:r>
              <a:rPr lang="ru-RU" sz="1500" dirty="0" smtClean="0"/>
              <a:t>Кузя познакомился и подружился с  другими озорными котятами.</a:t>
            </a:r>
            <a:r>
              <a:rPr lang="ru-RU" sz="1500" dirty="0"/>
              <a:t> </a:t>
            </a:r>
            <a:r>
              <a:rPr lang="ru-RU" sz="1500" dirty="0" smtClean="0"/>
              <a:t>Было </a:t>
            </a:r>
            <a:r>
              <a:rPr lang="ru-RU" sz="1500" dirty="0"/>
              <a:t>так интересно и весело, что он не заметил, как пришло время, чтобы идти </a:t>
            </a:r>
            <a:r>
              <a:rPr lang="ru-RU" sz="1500" dirty="0" smtClean="0"/>
              <a:t>домой.</a:t>
            </a:r>
            <a:endParaRPr lang="ru-RU" sz="1500" dirty="0"/>
          </a:p>
        </p:txBody>
      </p:sp>
      <p:pic>
        <p:nvPicPr>
          <p:cNvPr id="20482" name="Picture 2" descr="http://i70.beon.ru/31/67/2696731/51/106358451/0.jpe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" b="51"/>
          <a:stretch>
            <a:fillRect/>
          </a:stretch>
        </p:blipFill>
        <p:spPr bwMode="auto">
          <a:xfrm>
            <a:off x="2195736" y="1268760"/>
            <a:ext cx="5486400" cy="4114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22184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89726" y="5517232"/>
            <a:ext cx="7470705" cy="1008112"/>
          </a:xfrm>
        </p:spPr>
        <p:txBody>
          <a:bodyPr>
            <a:normAutofit/>
          </a:bodyPr>
          <a:lstStyle/>
          <a:p>
            <a:r>
              <a:rPr lang="ru-RU" sz="1500" dirty="0"/>
              <a:t>— Мама, это было так здорово! – сказал он своей маме по дороге домой. – Как мне хочется всё-всё рассказать Дружку!</a:t>
            </a:r>
          </a:p>
          <a:p>
            <a:r>
              <a:rPr lang="ru-RU" sz="1500" dirty="0"/>
              <a:t>— Я думаю, что и ему есть чем с тобой поделиться, — ответила Кузькина мама.</a:t>
            </a:r>
          </a:p>
          <a:p>
            <a:endParaRPr lang="ru-RU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85" r="43185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300" y="1177745"/>
            <a:ext cx="6445460" cy="41764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17379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19672" y="5445224"/>
            <a:ext cx="6480720" cy="1224136"/>
          </a:xfrm>
        </p:spPr>
        <p:txBody>
          <a:bodyPr>
            <a:normAutofit/>
          </a:bodyPr>
          <a:lstStyle/>
          <a:p>
            <a:pPr algn="ctr"/>
            <a:r>
              <a:rPr lang="ru-RU" sz="1600" dirty="0"/>
              <a:t>Действительно, Дружок уже ждал котёнка около дома, чтобы рассказать о своём дне, а также поиграть со своим лучшим </a:t>
            </a:r>
            <a:r>
              <a:rPr lang="ru-RU" sz="1600" dirty="0" smtClean="0"/>
              <a:t>другом.</a:t>
            </a:r>
          </a:p>
          <a:p>
            <a:pPr algn="ctr"/>
            <a:r>
              <a:rPr lang="ru-RU" sz="1600" dirty="0" smtClean="0"/>
              <a:t>Они </a:t>
            </a:r>
            <a:r>
              <a:rPr lang="ru-RU" sz="1600" dirty="0"/>
              <a:t>играли до самого </a:t>
            </a:r>
            <a:r>
              <a:rPr lang="ru-RU" sz="1600" dirty="0" smtClean="0"/>
              <a:t>вечера</a:t>
            </a:r>
            <a:r>
              <a:rPr lang="ru-RU" sz="1600" dirty="0"/>
              <a:t>.</a:t>
            </a:r>
          </a:p>
        </p:txBody>
      </p:sp>
      <p:pic>
        <p:nvPicPr>
          <p:cNvPr id="11266" name="Picture 2" descr="https://i02.fotocdn.net/s23/242/public_pin_l/342/2571064817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 bwMode="auto">
          <a:xfrm>
            <a:off x="1979712" y="1124744"/>
            <a:ext cx="5486400" cy="4114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27208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71600" y="5589240"/>
            <a:ext cx="6912768" cy="792088"/>
          </a:xfrm>
        </p:spPr>
        <p:txBody>
          <a:bodyPr>
            <a:noAutofit/>
          </a:bodyPr>
          <a:lstStyle/>
          <a:p>
            <a:pPr algn="ctr"/>
            <a:r>
              <a:rPr lang="ru-RU" sz="1600" dirty="0" smtClean="0"/>
              <a:t>А потом Кузя пораньше лег спать, чтобы с утра пораньше с радостью отправиться в детский сад, где его ждал чудесный день с новыми друзьями.</a:t>
            </a:r>
            <a:endParaRPr lang="ru-RU" sz="1600" dirty="0"/>
          </a:p>
        </p:txBody>
      </p:sp>
      <p:pic>
        <p:nvPicPr>
          <p:cNvPr id="12290" name="Picture 2" descr="https://wallbox.ru/wallpapers/main/201611/465cefb038887d9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 bwMode="auto">
          <a:xfrm>
            <a:off x="2051720" y="1340768"/>
            <a:ext cx="5486400" cy="4114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3973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55576" y="5445224"/>
            <a:ext cx="8136904" cy="1412776"/>
          </a:xfrm>
        </p:spPr>
        <p:txBody>
          <a:bodyPr>
            <a:noAutofit/>
          </a:bodyPr>
          <a:lstStyle/>
          <a:p>
            <a:r>
              <a:rPr lang="ru-RU" sz="1600" dirty="0"/>
              <a:t>Жил-был  </a:t>
            </a:r>
            <a:r>
              <a:rPr lang="ru-RU" sz="1600" dirty="0" smtClean="0"/>
              <a:t>котёнок Кузя.  </a:t>
            </a:r>
            <a:r>
              <a:rPr lang="ru-RU" sz="1600" dirty="0"/>
              <a:t>Он был </a:t>
            </a:r>
            <a:r>
              <a:rPr lang="ru-RU" sz="1600" dirty="0" smtClean="0"/>
              <a:t>рыжий-рыжий, похожий на свою маму -  большую кошку Мурку. Как-то </a:t>
            </a:r>
            <a:r>
              <a:rPr lang="ru-RU" sz="1600" dirty="0"/>
              <a:t>раз мама сказала Кузьке:</a:t>
            </a:r>
          </a:p>
          <a:p>
            <a:r>
              <a:rPr lang="ru-RU" sz="1600" dirty="0"/>
              <a:t>— </a:t>
            </a:r>
            <a:r>
              <a:rPr lang="ru-RU" sz="1600" dirty="0" smtClean="0"/>
              <a:t>Завтра 1 сентября – у всех детей начинается новый учебный год, ребята постарше пойдут в школу, а те, которые младше – отправятся в садик. Вот и ты завтра ты </a:t>
            </a:r>
            <a:r>
              <a:rPr lang="ru-RU" sz="1600" dirty="0"/>
              <a:t>в первый раз пойдёшь в детский сад для котят.</a:t>
            </a:r>
          </a:p>
          <a:p>
            <a:r>
              <a:rPr lang="ru-RU" sz="1600" dirty="0" smtClean="0"/>
              <a:t> </a:t>
            </a:r>
            <a:endParaRPr lang="ru-RU" sz="1600" dirty="0"/>
          </a:p>
        </p:txBody>
      </p:sp>
      <p:pic>
        <p:nvPicPr>
          <p:cNvPr id="3074" name="Picture 2" descr="http://www.zastavki.com/pictures/1400x1050/2013/Animals___Cats_Cat_cat_licking_044905_22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196752"/>
            <a:ext cx="5688632" cy="41584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877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torage.azh.kz/archive/55da/f6/b7/a85f88/63/5c/070/000/photos/2206757959.jpg/fu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64705"/>
            <a:ext cx="7998485" cy="6093296"/>
          </a:xfrm>
          <a:prstGeom prst="rect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62998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9552" y="5301208"/>
            <a:ext cx="7848872" cy="1152128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/>
              <a:t>Кузя насторожился. Даже испугался и спросил:</a:t>
            </a:r>
          </a:p>
          <a:p>
            <a:pPr algn="ctr"/>
            <a:r>
              <a:rPr lang="ru-RU" sz="1600" dirty="0" smtClean="0"/>
              <a:t>— </a:t>
            </a:r>
            <a:r>
              <a:rPr lang="ru-RU" sz="1600" dirty="0"/>
              <a:t>Детский сад?! А что это такое</a:t>
            </a:r>
            <a:r>
              <a:rPr lang="ru-RU" sz="1600" dirty="0" smtClean="0"/>
              <a:t>? </a:t>
            </a:r>
          </a:p>
          <a:p>
            <a:pPr algn="ctr"/>
            <a:r>
              <a:rPr lang="ru-RU" sz="1600" dirty="0" smtClean="0"/>
              <a:t>От волнения малыш  </a:t>
            </a:r>
            <a:r>
              <a:rPr lang="ru-RU" sz="1600" dirty="0" err="1" smtClean="0"/>
              <a:t>закарапкался</a:t>
            </a:r>
            <a:r>
              <a:rPr lang="ru-RU" sz="1600" dirty="0" smtClean="0"/>
              <a:t> на маму и крепко-крепко к ней прижался.</a:t>
            </a:r>
            <a:endParaRPr lang="ru-RU" sz="1600" dirty="0"/>
          </a:p>
        </p:txBody>
      </p:sp>
      <p:pic>
        <p:nvPicPr>
          <p:cNvPr id="14338" name="Picture 2" descr="http://www.setwalls.ru/pic/201309/1440x900/setwalls.ru-62412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>
            <a:fillRect/>
          </a:stretch>
        </p:blipFill>
        <p:spPr bwMode="auto">
          <a:xfrm>
            <a:off x="1979712" y="1124744"/>
            <a:ext cx="5486400" cy="4114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1926110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504" y="4870898"/>
            <a:ext cx="8892480" cy="1988840"/>
          </a:xfrm>
        </p:spPr>
        <p:txBody>
          <a:bodyPr>
            <a:normAutofit lnSpcReduction="10000"/>
          </a:bodyPr>
          <a:lstStyle/>
          <a:p>
            <a:r>
              <a:rPr lang="ru-RU" sz="1500" dirty="0" smtClean="0"/>
              <a:t>Мама</a:t>
            </a:r>
            <a:r>
              <a:rPr lang="en-US" sz="1500" dirty="0" smtClean="0"/>
              <a:t> </a:t>
            </a:r>
            <a:r>
              <a:rPr lang="ru-RU" sz="1500" dirty="0" smtClean="0"/>
              <a:t>не возражала, и когда малыш устроился поудобнее, сала  объяснять:</a:t>
            </a:r>
            <a:endParaRPr lang="ru-RU" sz="1500" dirty="0"/>
          </a:p>
          <a:p>
            <a:r>
              <a:rPr lang="ru-RU" sz="1500" dirty="0"/>
              <a:t>— Это такое место, где все котята вместе играют, кушают и </a:t>
            </a:r>
            <a:r>
              <a:rPr lang="ru-RU" sz="1500" dirty="0" smtClean="0"/>
              <a:t>спят, учатся многому интересному.</a:t>
            </a:r>
            <a:endParaRPr lang="ru-RU" sz="1500" dirty="0"/>
          </a:p>
          <a:p>
            <a:r>
              <a:rPr lang="ru-RU" sz="1500" dirty="0"/>
              <a:t>— Мамочка, </a:t>
            </a:r>
            <a:r>
              <a:rPr lang="ru-RU" sz="1500" dirty="0" smtClean="0"/>
              <a:t> а пёсик,  </a:t>
            </a:r>
            <a:r>
              <a:rPr lang="ru-RU" sz="1500" dirty="0"/>
              <a:t>мой </a:t>
            </a:r>
            <a:r>
              <a:rPr lang="ru-RU" sz="1500" dirty="0" smtClean="0"/>
              <a:t>друг,</a:t>
            </a:r>
            <a:r>
              <a:rPr lang="ru-RU" sz="1500" dirty="0"/>
              <a:t>   там будет?</a:t>
            </a:r>
          </a:p>
          <a:p>
            <a:r>
              <a:rPr lang="ru-RU" sz="1500" dirty="0"/>
              <a:t>— Нет, Кузька. Дружок будет ходить в детский сад для щенков. Вы встретитесь вечером, после сада.</a:t>
            </a:r>
          </a:p>
          <a:p>
            <a:r>
              <a:rPr lang="ru-RU" sz="1500" dirty="0"/>
              <a:t>—А ты со мной будешь? – спросил малыш-котёнок.</a:t>
            </a:r>
          </a:p>
          <a:p>
            <a:r>
              <a:rPr lang="ru-RU" sz="1500" dirty="0"/>
              <a:t>— Нет, любимый мой, я тебя отведу в садик, а затем уйду на работу  - </a:t>
            </a:r>
            <a:r>
              <a:rPr lang="ru-RU" sz="1500" dirty="0" smtClean="0"/>
              <a:t>охотиться на мышек. </a:t>
            </a:r>
            <a:r>
              <a:rPr lang="ru-RU" sz="1500" dirty="0"/>
              <a:t>Ты там будешь играть с другими котятами и </a:t>
            </a:r>
            <a:r>
              <a:rPr lang="ru-RU" sz="1500" dirty="0" smtClean="0"/>
              <a:t>воспитательницей, </a:t>
            </a:r>
            <a:r>
              <a:rPr lang="ru-RU" sz="1500" dirty="0"/>
              <a:t>пить молочко, спать. Не заметишь, как время пролетит, и я приду за тобой.</a:t>
            </a:r>
          </a:p>
          <a:p>
            <a:endParaRPr lang="ru-RU" dirty="0"/>
          </a:p>
        </p:txBody>
      </p:sp>
      <p:pic>
        <p:nvPicPr>
          <p:cNvPr id="21506" name="Picture 2" descr="http://tyt-koshka.ru/wp-content/uploads/2015/12/Virusnaya-leykemiya-koshek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 bwMode="auto">
          <a:xfrm>
            <a:off x="1763688" y="692696"/>
            <a:ext cx="5486400" cy="4114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96804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47664" y="4797152"/>
            <a:ext cx="6336704" cy="1728192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sz="1600" dirty="0" smtClean="0"/>
              <a:t>Кузька </a:t>
            </a:r>
            <a:r>
              <a:rPr lang="ru-RU" sz="1600" dirty="0"/>
              <a:t>внимательно </a:t>
            </a:r>
            <a:r>
              <a:rPr lang="ru-RU" sz="1600" dirty="0" smtClean="0"/>
              <a:t>выслушал. </a:t>
            </a:r>
            <a:r>
              <a:rPr lang="ru-RU" sz="1600" dirty="0"/>
              <a:t>Е</a:t>
            </a:r>
            <a:r>
              <a:rPr lang="ru-RU" sz="1600" dirty="0" smtClean="0"/>
              <a:t>му </a:t>
            </a:r>
            <a:r>
              <a:rPr lang="ru-RU" sz="1600" dirty="0"/>
              <a:t>не очень хотелось идти в садик. Он не мог представить себе, </a:t>
            </a:r>
            <a:r>
              <a:rPr lang="ru-RU" sz="1600" dirty="0" smtClean="0"/>
              <a:t>что долго  будет </a:t>
            </a:r>
            <a:r>
              <a:rPr lang="ru-RU" sz="1600" dirty="0"/>
              <a:t>без </a:t>
            </a:r>
            <a:r>
              <a:rPr lang="ru-RU" sz="1600" dirty="0" smtClean="0"/>
              <a:t>мамы и своего верного товарища Дружка. </a:t>
            </a:r>
            <a:r>
              <a:rPr lang="ru-RU" sz="1600" dirty="0"/>
              <a:t>Котёнок долго не мог заснуть, ворочался в кроватке и думал, думал про детский сад.</a:t>
            </a:r>
          </a:p>
          <a:p>
            <a:endParaRPr lang="ru-RU" dirty="0"/>
          </a:p>
        </p:txBody>
      </p:sp>
      <p:pic>
        <p:nvPicPr>
          <p:cNvPr id="16386" name="Picture 2" descr="http://lubimets.com/images/sovet3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836712"/>
            <a:ext cx="5486400" cy="4114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92069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19672" y="5157192"/>
            <a:ext cx="6048672" cy="1008112"/>
          </a:xfrm>
        </p:spPr>
        <p:txBody>
          <a:bodyPr>
            <a:normAutofit fontScale="92500" lnSpcReduction="10000"/>
          </a:bodyPr>
          <a:lstStyle/>
          <a:p>
            <a:r>
              <a:rPr lang="ru-RU" sz="1600" dirty="0" smtClean="0"/>
              <a:t>Лишь под утро он крепко уснул.</a:t>
            </a:r>
          </a:p>
          <a:p>
            <a:r>
              <a:rPr lang="ru-RU" sz="1600" dirty="0" smtClean="0"/>
              <a:t>— </a:t>
            </a:r>
            <a:r>
              <a:rPr lang="ru-RU" sz="1600" dirty="0" err="1"/>
              <a:t>Кузенька</a:t>
            </a:r>
            <a:r>
              <a:rPr lang="ru-RU" sz="1600" dirty="0"/>
              <a:t>, просыпайся, вставай, пей молочко, чисть зубки, и идём в садик! – услышал котёнок с утра мамин голос. Вставать с постели совсем не хотелось, но и маму расстраивать не </a:t>
            </a:r>
            <a:r>
              <a:rPr lang="ru-RU" sz="1600" dirty="0" smtClean="0"/>
              <a:t>хотелось тоже.</a:t>
            </a:r>
            <a:endParaRPr lang="ru-RU" sz="1600" dirty="0"/>
          </a:p>
          <a:p>
            <a:endParaRPr lang="ru-RU" dirty="0"/>
          </a:p>
        </p:txBody>
      </p:sp>
      <p:pic>
        <p:nvPicPr>
          <p:cNvPr id="5122" name="Picture 2" descr="http://www.bugaga.ru/uploads/posts/2009-03/1238056024_kittens-27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980728"/>
            <a:ext cx="5486400" cy="4114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54920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71600" y="5301208"/>
            <a:ext cx="7632848" cy="1296144"/>
          </a:xfrm>
        </p:spPr>
        <p:txBody>
          <a:bodyPr>
            <a:normAutofit fontScale="92500" lnSpcReduction="20000"/>
          </a:bodyPr>
          <a:lstStyle/>
          <a:p>
            <a:r>
              <a:rPr lang="ru-RU" sz="1600" dirty="0"/>
              <a:t>По дороге котёнок молчал, а мама рассказывала ему о том, что он найдёт в садике новых друзей.</a:t>
            </a:r>
          </a:p>
          <a:p>
            <a:r>
              <a:rPr lang="ru-RU" sz="1600" dirty="0"/>
              <a:t>— Мамочка, но ведь у меня уже есть Дружок! Зачем мне другие друзья?! – сказал он кошке.</a:t>
            </a:r>
          </a:p>
          <a:p>
            <a:r>
              <a:rPr lang="ru-RU" sz="1600" dirty="0"/>
              <a:t>— Так ведь это совсем не плохо – иметь много друзей! Это ведь не значит, что ты Дружка забудешь! – рассмеялась мама.</a:t>
            </a:r>
          </a:p>
          <a:p>
            <a:endParaRPr lang="ru-RU" dirty="0"/>
          </a:p>
        </p:txBody>
      </p:sp>
      <p:pic>
        <p:nvPicPr>
          <p:cNvPr id="4100" name="Picture 4" descr="https://wallbox.ru/wallpapers/preview/201549/87c3ff9a39eb356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2" r="8222"/>
          <a:stretch>
            <a:fillRect/>
          </a:stretch>
        </p:blipFill>
        <p:spPr bwMode="auto">
          <a:xfrm>
            <a:off x="1907704" y="908720"/>
            <a:ext cx="5486400" cy="4114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14454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5616" y="5229200"/>
            <a:ext cx="7128792" cy="1447597"/>
          </a:xfrm>
        </p:spPr>
        <p:txBody>
          <a:bodyPr>
            <a:normAutofit/>
          </a:bodyPr>
          <a:lstStyle/>
          <a:p>
            <a:r>
              <a:rPr lang="ru-RU" sz="1500" dirty="0"/>
              <a:t>В этот момент они подошли к детскому саду. Навстречу им вышла пушистая серая кошка.</a:t>
            </a:r>
          </a:p>
          <a:p>
            <a:r>
              <a:rPr lang="ru-RU" sz="1500" dirty="0"/>
              <a:t>— Я твоя воспитательница, а зовут меня Пушинка, — произнесла она. – А </a:t>
            </a:r>
            <a:r>
              <a:rPr lang="ru-RU" sz="1500" dirty="0" smtClean="0"/>
              <a:t>внутри дома ждут другие </a:t>
            </a:r>
            <a:r>
              <a:rPr lang="ru-RU" sz="1500" dirty="0"/>
              <a:t>котята, с которыми ты сможешь играть в разные игры.</a:t>
            </a:r>
          </a:p>
          <a:p>
            <a:endParaRPr lang="ru-RU" dirty="0"/>
          </a:p>
        </p:txBody>
      </p:sp>
      <p:pic>
        <p:nvPicPr>
          <p:cNvPr id="8" name="Picture 4" descr="http://bizcapital.ru/images/wm9801_w800_h534_559.jpe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00" r="5500"/>
          <a:stretch>
            <a:fillRect/>
          </a:stretch>
        </p:blipFill>
        <p:spPr bwMode="auto">
          <a:xfrm>
            <a:off x="1619672" y="404664"/>
            <a:ext cx="6092080" cy="45690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10" descr="https://img-fotki.yandex.ru/get/15554/248607288.129/0_d810b_5940b31_L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781574"/>
            <a:ext cx="2160240" cy="246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07501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47664" y="5157192"/>
            <a:ext cx="6524128" cy="1159024"/>
          </a:xfrm>
        </p:spPr>
        <p:txBody>
          <a:bodyPr>
            <a:normAutofit/>
          </a:bodyPr>
          <a:lstStyle/>
          <a:p>
            <a:r>
              <a:rPr lang="ru-RU" sz="1500" dirty="0"/>
              <a:t>— </a:t>
            </a:r>
            <a:r>
              <a:rPr lang="ru-RU" sz="1500" dirty="0" smtClean="0"/>
              <a:t>Привет! Я -  </a:t>
            </a:r>
            <a:r>
              <a:rPr lang="ru-RU" sz="1500" dirty="0" err="1"/>
              <a:t>Мурзик</a:t>
            </a:r>
            <a:r>
              <a:rPr lang="ru-RU" sz="1500" dirty="0"/>
              <a:t>! Пошли играть </a:t>
            </a:r>
            <a:r>
              <a:rPr lang="ru-RU" sz="1500" dirty="0" smtClean="0"/>
              <a:t>! </a:t>
            </a:r>
            <a:r>
              <a:rPr lang="ru-RU" sz="1500" dirty="0"/>
              <a:t>– один </a:t>
            </a:r>
            <a:r>
              <a:rPr lang="ru-RU" sz="1500" dirty="0" smtClean="0"/>
              <a:t>серый </a:t>
            </a:r>
            <a:r>
              <a:rPr lang="ru-RU" sz="1500" dirty="0"/>
              <a:t>котёнок подбежал к Кузьке и </a:t>
            </a:r>
            <a:r>
              <a:rPr lang="ru-RU" sz="1500" dirty="0" smtClean="0"/>
              <a:t>протянул ему красивый шерстяной клубочек.</a:t>
            </a:r>
            <a:endParaRPr lang="ru-RU" sz="1500" dirty="0"/>
          </a:p>
          <a:p>
            <a:r>
              <a:rPr lang="ru-RU" sz="1500" dirty="0"/>
              <a:t>Мама Мурка помахала своему сыночку на прощание и вышла. Кузьке стало немного грустно, но </a:t>
            </a:r>
            <a:r>
              <a:rPr lang="ru-RU" sz="1500" dirty="0" err="1"/>
              <a:t>Мурзик</a:t>
            </a:r>
            <a:r>
              <a:rPr lang="ru-RU" sz="1500" dirty="0"/>
              <a:t> торопил его начать игру. </a:t>
            </a:r>
          </a:p>
        </p:txBody>
      </p:sp>
      <p:pic>
        <p:nvPicPr>
          <p:cNvPr id="6146" name="Picture 2" descr="http://img-2007-07.photosight.ru/09/2186353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0" r="6750"/>
          <a:stretch>
            <a:fillRect/>
          </a:stretch>
        </p:blipFill>
        <p:spPr bwMode="auto">
          <a:xfrm>
            <a:off x="1979712" y="836712"/>
            <a:ext cx="5804048" cy="4114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8717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545</Words>
  <Application>Microsoft Office PowerPoint</Application>
  <PresentationFormat>Экран (4:3)</PresentationFormat>
  <Paragraphs>44</Paragraphs>
  <Slides>20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«Как котёнок Кузя в садик пошёл»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23</cp:revision>
  <dcterms:created xsi:type="dcterms:W3CDTF">2017-08-26T13:17:54Z</dcterms:created>
  <dcterms:modified xsi:type="dcterms:W3CDTF">2017-10-23T12:44:45Z</dcterms:modified>
</cp:coreProperties>
</file>