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EB3ED-CE44-4271-8AE0-C7EA59E344A5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07C25-E6CB-4226-96CB-6DEE18BC9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2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7C25-E6CB-4226-96CB-6DEE18BC9C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2.bp.blogspot.com/-7vn_C5LnXHg/U7W_T6R8eYI/AAAAAAAAbkk/Fmt-6zQnSRc/s1600/Lapbook-0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-i8xkMN_u7hA/VBXJ4jG5Y9I/AAAAAAAAfs4/WXyaaM52abo/s1600/%D0%AD%D0%BB%D0%B5%D0%BC%D0%B5%D0%BD%D1%82%D1%8B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4.bp.blogspot.com/-MGdzHZ87w2o/VBXJ3s1q7rI/AAAAAAAAfso/gnP5Pmgf1-E/s1600/%D0%AD%D0%BB%D0%B5%D0%BC%D0%B5%D0%BD%D1%82%D1%8B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-vDuC-jyRRfc/VBXKtt141AI/AAAAAAAAftQ/qTMX2dXqVf0/s1600/%D0%AD%D0%BB%D0%B5%D0%BC%D0%B5%D0%BD%D1%82%D1%8B-0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4.bp.blogspot.com/-o7Y1hxG0MOw/VBXJ2wUTvFI/AAAAAAAAfsk/9Znx6jrTaks/s1600/%D0%AD%D0%BB%D0%B5%D0%BC%D0%B5%D0%BD%D1%82%D1%8B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-LOwwXZb1MeU/VBXJ2clD_fI/AAAAAAAAfsY/e3t_Pof1w_0/s1600/%D0%AD%D0%BB%D0%B5%D0%BC%D0%B5%D0%BD%D1%82%D1%8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1.bp.blogspot.com/-anvy6HcvZk8/VBXJ4CyaIMI/AAAAAAAAfsw/Rg9KGCbOX44/s1600/%D0%AD%D0%BB%D0%B5%D0%BC%D0%B5%D0%BD%D1%82%D1%8B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0qFW_Zpfzqk/VBXJ1BqiYBI/AAAAAAAAfsI/gpnRbzLiFMc/s1600/28.02.2014+0-19-58_008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4.bp.blogspot.com/-bP0ilPlh3Kw/U3pIyXASomI/AAAAAAAAbhc/3XPIM_k93Xc/s1600/Worm1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1.bp.blogspot.com/-oM01rz7i-Yo/VBXJ1uNLbqI/AAAAAAAAfsQ/j9GsaeqYU3k/s1600/20.08.2014+9-57-02_00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1.bp.blogspot.com/-HqQCgMeLV7E/VBXJ0S05n1I/AAAAAAAAfsE/IRPu_1hEPFM/s1600/28.02.2014+0-18-49_007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4.bp.blogspot.com/-pkyFGnhPrfg/VBXJ6aM3_OI/AAAAAAAAftA/qqm5LrAXzjs/s1600/%D0%AD%D0%BB%D0%B5%D0%BC%D0%B5%D0%BD%D1%82%D1%8B5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4.bp.blogspot.com/-N4c2VTviqDE/VBXJy03X3gI/AAAAAAAAfrw/D1vVLLIVeXA/s1600/%D0%B7%D0%B8%D0%BC%D0%B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2.bp.blogspot.com/-BQKEYgmYva4/U_R9XHUuH8I/AAAAAAAAcXU/OhpDP8h059M/s1600/1%D1%81%D0%B5%D0%BD%D1%82%D1%8F%D0%B1%D1%80%D1%8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ika.ru/2013/06/lapbook-crow.html" TargetMode="External"/><Relationship Id="rId2" Type="http://schemas.openxmlformats.org/officeDocument/2006/relationships/hyperlink" Target="http://1.smartmoms.ru/wordpr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ilykids.ru/deti/lepbuk-svoimi-rukam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oUpIHyu8ayg/U7W_UWVqbSI/AAAAAAAAbks/j-VzLpYh3m8/s1600/Lapbook-00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584776" cy="5589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               </a:t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</a:b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</a:br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b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современное средство развития детской инициативы и эффективный подход к организации совместной деятельности взрослого с детьми в условиях ФГОС ДО</a:t>
            </a:r>
            <a:endParaRPr lang="ru-RU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Изготовление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папки для лэпбука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286" y="1052736"/>
            <a:ext cx="4074706" cy="55446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3.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листа картона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А3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канцелярских магазинах можно поштучно купить не только обычные листы картона, но и листы картона большого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А3. 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 согнуть его противоположные края к середине.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Дополнительно делают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линию сгиба двойной, чтобы папка в закрытом виде имела небольшую "толщинку". </a:t>
            </a:r>
            <a:endParaRPr lang="ru-RU" sz="2400" dirty="0"/>
          </a:p>
        </p:txBody>
      </p:sp>
      <p:pic>
        <p:nvPicPr>
          <p:cNvPr id="5" name="Рисунок 4" descr="папка для лэпбук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1444"/>
            <a:ext cx="3672408" cy="5365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384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кармашек для лэпбука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Фигурные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кармашки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элементы лэпбука - кармашк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056112" cy="244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элементы лепбука - кармашки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59088" cy="244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79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Конвертики обычные</a:t>
            </a:r>
            <a:endParaRPr lang="ru-RU" b="1" dirty="0"/>
          </a:p>
        </p:txBody>
      </p:sp>
      <p:pic>
        <p:nvPicPr>
          <p:cNvPr id="4" name="Рисунок 3" descr="элементы лэпбука - конвертик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0820"/>
            <a:ext cx="2952328" cy="39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450"/>
          <a:stretch/>
        </p:blipFill>
        <p:spPr>
          <a:xfrm>
            <a:off x="3923928" y="2104810"/>
            <a:ext cx="4848301" cy="4221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3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Конвертики фигурные</a:t>
            </a:r>
            <a:endParaRPr lang="ru-RU" b="1" dirty="0"/>
          </a:p>
        </p:txBody>
      </p:sp>
      <p:pic>
        <p:nvPicPr>
          <p:cNvPr id="5" name="Рисунок 4" descr="элементы лэпбука - конверты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3827" y="1592796"/>
            <a:ext cx="295232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405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Вращающиеся </a:t>
            </a:r>
            <a:r>
              <a:rPr lang="ru-RU" b="1" dirty="0" smtClean="0"/>
              <a:t>и не вращающиеся круги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элементы лэпбука - подвижные круг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17646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42" y="3437316"/>
            <a:ext cx="3481055" cy="2307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5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Виды </a:t>
            </a:r>
            <a:r>
              <a:rPr lang="ru-RU" dirty="0"/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Книжки </a:t>
            </a:r>
            <a:endParaRPr lang="ru-RU" b="1" dirty="0"/>
          </a:p>
        </p:txBody>
      </p:sp>
      <p:pic>
        <p:nvPicPr>
          <p:cNvPr id="4" name="Рисунок 3" descr="элементы лэпбука - мини-книжк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200128" cy="420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48" y="2568694"/>
            <a:ext cx="2638986" cy="3732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6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Гармошки 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 descr="элементы лепбука - книжка-гармошк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5" y="2276872"/>
            <a:ext cx="38100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элементы лэпбука - свернутый лист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547260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97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941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Разрезной блокнот и блокнот со страницами разной длины</a:t>
            </a:r>
            <a:endParaRPr lang="ru-RU" sz="2800" b="1" dirty="0"/>
          </a:p>
        </p:txBody>
      </p:sp>
      <p:pic>
        <p:nvPicPr>
          <p:cNvPr id="4" name="Рисунок 3" descr="элементы лэпбука - блокнотик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5872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элементы лэпбука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3065"/>
            <a:ext cx="3357636" cy="233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95" r="16996"/>
          <a:stretch/>
        </p:blipFill>
        <p:spPr>
          <a:xfrm>
            <a:off x="4139952" y="4077072"/>
            <a:ext cx="2592288" cy="2520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8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Лист, сложенный в два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элементы лэпбук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0960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6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кармашек для лэпбука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Лист, сложенный в четыре раза</a:t>
            </a:r>
            <a:endParaRPr lang="ru-RU" b="1" dirty="0"/>
          </a:p>
        </p:txBody>
      </p:sp>
      <p:pic>
        <p:nvPicPr>
          <p:cNvPr id="5" name="Рисунок 4" descr="элементы лэпбука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03244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5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такое лэпбук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дословном переводе с английского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означает «книга на коленях», или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еще называют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интерактивная тематическая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папка или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тему.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сравнительно новое средство  из Америки, представляет собой одну из разновидностей метода проекта. Адаптировала его под наш менталитет Татьяна Пироженко.  Она разрабатывала эту технологию для занятий со своим ребенком и предложила использовать ее в исследовательской работе с детьми.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готового лэпбука</a:t>
            </a:r>
            <a:endParaRPr lang="ru-RU" dirty="0"/>
          </a:p>
        </p:txBody>
      </p:sp>
      <p:pic>
        <p:nvPicPr>
          <p:cNvPr id="4" name="Объект 3" descr="образец лэпбу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340012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эпбук своими руками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5" y="1417638"/>
            <a:ext cx="4006351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fancybox-img" descr="http://1.smartmoms.ru/wordpress/wp-content/uploads/26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184005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156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готового лэпбука</a:t>
            </a:r>
          </a:p>
        </p:txBody>
      </p:sp>
      <p:pic>
        <p:nvPicPr>
          <p:cNvPr id="1026" name="Picture 2" descr="http://1.smartmoms.ru/wordpress/wp-content/uploads/1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50566"/>
            <a:ext cx="2637913" cy="1978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smartmoms.ru/wordpress/wp-content/uploads/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78" y="1477075"/>
            <a:ext cx="2675731" cy="2006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smartmoms.ru/wordpress/wp-content/uploads/1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5" y="1475692"/>
            <a:ext cx="2664225" cy="1998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smartmoms.ru/wordpress/wp-content/uploads/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9" y="4293096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smartmoms.ru/wordpress/wp-content/uploads/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2" y="4270919"/>
            <a:ext cx="2734257" cy="2051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1.smartmoms.ru/wordpress/wp-content/uploads/3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14" y="4293096"/>
            <a:ext cx="2832249" cy="2124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64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://1.smartmoms.ru/wordpress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  <a:p>
            <a:r>
              <a:rPr lang="ru-RU" u="sng" dirty="0">
                <a:solidFill>
                  <a:srgbClr val="6633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u="sng" dirty="0" smtClean="0">
                <a:solidFill>
                  <a:srgbClr val="6633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www.tavika.ru/2013/06/lapbook-crow.html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://dailykids.ru/deti/lepbuk-svoimi-rukami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нужен лэпбук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34096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Лэпбук – разновидность метода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Лэпбук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Лэпбук - эффективное средство для привлечения родителей к сотрудничеству.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лэпбуком отвечает основным тезисам организации партнерской деятельности взрослого с детьми, на которые указывает Н.А.Короткова: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воспитателя в деятельность наравне с детьми;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добровольное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присоединение дошкольников к деятельности (без психического и дисциплинарного принуждения);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общение и перемещение детей во время деятельности (при соответствии организации рабочего пространства);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временной конец деятельности (каждый работает в своем </a:t>
            </a:r>
            <a:r>
              <a:rPr lang="ru-RU" sz="2000" dirty="0"/>
              <a:t>темпе).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6234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Преимущества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9673"/>
            <a:ext cx="8229600" cy="326896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Данная форма работы при детско-взрослом взаимодействии, как совместно с педагогами, так и семейные проекты, развивает более доверительные отношения при работе с семьей, повышает родительскую (профессиональную) компетентность и дает возможность не только узнать интересы и потенциал дошкольника, но и развить 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Объединяет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людей для увлекательного и полезного занятия</a:t>
            </a:r>
          </a:p>
          <a:p>
            <a:pPr marL="0"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ебенок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 самостоятельно собирает нужную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информацию структурирует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большой объем данных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интерес у детей к познавательному развитию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разнообразить занятие или совместную деятельность со взрослым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креативность и творческое мышление</a:t>
            </a:r>
          </a:p>
          <a:p>
            <a:pPr marL="0"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 запоминания</a:t>
            </a:r>
          </a:p>
          <a:p>
            <a:pPr marL="0" indent="0">
              <a:buNone/>
            </a:pPr>
            <a:r>
              <a:rPr lang="ru-RU" sz="2200" dirty="0"/>
              <a:t>                   </a:t>
            </a:r>
          </a:p>
        </p:txBody>
      </p:sp>
    </p:spTree>
    <p:extLst>
      <p:ext uri="{BB962C8B-B14F-4D97-AF65-F5344CB8AC3E}">
        <p14:creationId xmlns="" xmlns:p14="http://schemas.microsoft.com/office/powerpoint/2010/main" val="2417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Из чего состоит лэпбук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859216" cy="48574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папка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А4, в которую вклеиваются кармашки, книжки-раскладушки, окошки и другие детали с наглядной информацией по 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от интересных игр до лексики и большого количества интересно поданной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чего начать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Выбрать тему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Составить план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Нарисовать макет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Подготовить нужные материалы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Приступить к оформлению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Материалы для изготовления лэпбука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Картонная папка-основа. Ее можно купить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готовую,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можно сделать своими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Обычная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бумага (цветная бумага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принтера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 белые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Клей-карандаш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Скотч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Скрепки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Карандаши цветные, фломастеры, краски.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папки для лэпбука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50331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1. Переделка готовых папок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 наборов цветной бумаги или картона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Чтобы переделать такую папку под лэпбук надо проделать следующее. Одну из обложек разрезать в высоту пополам. И ту половину, которая у нас получилась не прикрепленной,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прик-леить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проти-воположный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бок папки.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3868142" cy="5105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9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prstClr val="black"/>
                </a:solidFill>
              </a:rPr>
              <a:t>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папки для лэпбука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3768080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       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двух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листов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картона А4.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доступный вариант - это склеить папку для лэпбука из обычных листов картона, которые продаются в наборах для творчества.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лист будет средней частью папки, а второй надо разрезать пополам в высоту  - это будут створки папки. Их надо приклеить по бокам к первому листу с помощью полосок бумаги.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картонная папка для лэпбука своими руками 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7638"/>
            <a:ext cx="4200128" cy="5078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18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434</Words>
  <Application>Microsoft Office PowerPoint</Application>
  <PresentationFormat>Экран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     Лэпбук  как современное средство развития детской инициативы и эффективный подход к организации совместной деятельности взрослого с детьми в условиях ФГОС ДО</vt:lpstr>
      <vt:lpstr>Что такое лэпбук</vt:lpstr>
      <vt:lpstr>Для чего нужен лэпбук</vt:lpstr>
      <vt:lpstr>           Преимущества использования лэпбуков</vt:lpstr>
      <vt:lpstr>      Из чего состоит лэпбук</vt:lpstr>
      <vt:lpstr>С чего начать</vt:lpstr>
      <vt:lpstr>          Материалы для изготовления лэпбука</vt:lpstr>
      <vt:lpstr>    Изготовление папки для лэпбука</vt:lpstr>
      <vt:lpstr>     Изготовление папки для лэпбука</vt:lpstr>
      <vt:lpstr>     Изготовление папки для лэпбука</vt:lpstr>
      <vt:lpstr>     Виды кармашек для лэпбука</vt:lpstr>
      <vt:lpstr>    Виды кармашек для лэпбука</vt:lpstr>
      <vt:lpstr>    Виды кармашек для лэпбука</vt:lpstr>
      <vt:lpstr>     Виды кармашек для лэпбука</vt:lpstr>
      <vt:lpstr>      Виды кармашек для лэпбука</vt:lpstr>
      <vt:lpstr>     Виды кармашек для лэпбука</vt:lpstr>
      <vt:lpstr>      Виды кармашек для лэпбука</vt:lpstr>
      <vt:lpstr>     Виды кармашек для лэпбука</vt:lpstr>
      <vt:lpstr>     Виды кармашек для лэпбука</vt:lpstr>
      <vt:lpstr>Образец готового лэпбука</vt:lpstr>
      <vt:lpstr>Образец готового лэпбука</vt:lpstr>
      <vt:lpstr>Список источников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RePack by SPecialiST</cp:lastModifiedBy>
  <cp:revision>38</cp:revision>
  <dcterms:created xsi:type="dcterms:W3CDTF">2015-02-12T11:22:36Z</dcterms:created>
  <dcterms:modified xsi:type="dcterms:W3CDTF">2016-12-21T09:16:50Z</dcterms:modified>
</cp:coreProperties>
</file>