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41B9-AA53-4620-B1AE-0F8A1BED5BD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32ED4-2C51-49D3-A0B0-A89908C3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41B9-AA53-4620-B1AE-0F8A1BED5BD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2ED4-2C51-49D3-A0B0-A89908C3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41B9-AA53-4620-B1AE-0F8A1BED5BD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2ED4-2C51-49D3-A0B0-A89908C3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41B9-AA53-4620-B1AE-0F8A1BED5BD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32ED4-2C51-49D3-A0B0-A89908C3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41B9-AA53-4620-B1AE-0F8A1BED5BD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2ED4-2C51-49D3-A0B0-A89908C31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41B9-AA53-4620-B1AE-0F8A1BED5BD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2ED4-2C51-49D3-A0B0-A89908C3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41B9-AA53-4620-B1AE-0F8A1BED5BD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F32ED4-2C51-49D3-A0B0-A89908C31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41B9-AA53-4620-B1AE-0F8A1BED5BD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2ED4-2C51-49D3-A0B0-A89908C3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41B9-AA53-4620-B1AE-0F8A1BED5BD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2ED4-2C51-49D3-A0B0-A89908C3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41B9-AA53-4620-B1AE-0F8A1BED5BD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2ED4-2C51-49D3-A0B0-A89908C31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41B9-AA53-4620-B1AE-0F8A1BED5BD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2ED4-2C51-49D3-A0B0-A89908C31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E341B9-AA53-4620-B1AE-0F8A1BED5BD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F32ED4-2C51-49D3-A0B0-A89908C31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Непосредственно – образовательная деятельность 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подготовительной группе на тему: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«Бабочка из природного материала».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5977" y="260648"/>
            <a:ext cx="5952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 4 города Калининграда.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Фото0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645024"/>
            <a:ext cx="3024000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421542" y="4653136"/>
            <a:ext cx="3508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составитель: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Завадская Татьяна Викторовна.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6072206"/>
            <a:ext cx="746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2014 г.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04664"/>
            <a:ext cx="77768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 хотите сделать красивых бабочек из засушенных листьев? Но сначала разомнём наши пальчики…</a:t>
            </a:r>
          </a:p>
          <a:p>
            <a:pPr>
              <a:buFontTx/>
              <a:buChar char="-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Пальчиковая игра «</a:t>
            </a:r>
            <a:r>
              <a:rPr lang="ru-RU" sz="24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Гусеничка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4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Рано </a:t>
            </a:r>
            <a:r>
              <a:rPr lang="ru-RU" sz="2400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гусеничка</a:t>
            </a: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встала,</a:t>
            </a: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Позевала и устала…</a:t>
            </a: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</a:t>
            </a: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Вышла в сад она гулять…</a:t>
            </a: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травинку заползала</a:t>
            </a: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конечно же устала.</a:t>
            </a: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Улеглась под одеяло.</a:t>
            </a: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Много сладких снов видала.</a:t>
            </a: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 когда пора настала, </a:t>
            </a: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Бабочкой красивой стала !</a:t>
            </a:r>
          </a:p>
          <a:p>
            <a:endParaRPr lang="ru-RU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ото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214818"/>
            <a:ext cx="31200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ото0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643050"/>
            <a:ext cx="31200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17438"/>
            <a:ext cx="75608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Дети садятся за столы.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Посмотрите, ребята, всё ли у вас есть для выполнения работы? (умышленно не кладу кому кисть, кому клеёнку, кому салфетку)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Для чего тебе нужна кисть?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чего тебе нужна салфетка? (ответы детей)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Ребята, с чего же мы начнем делать нашу бабочку?</a:t>
            </a:r>
          </a:p>
          <a:p>
            <a:endParaRPr lang="ru-RU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ото0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77072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После мы приступаем делать крылья…</a:t>
            </a:r>
            <a:endParaRPr lang="ru-RU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ото0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Фото0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73016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1772816"/>
            <a:ext cx="3425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Верхние крылья более 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крупные…</a:t>
            </a:r>
            <a:endParaRPr lang="ru-RU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229200"/>
            <a:ext cx="289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А нижние крылья 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поменьше.</a:t>
            </a:r>
            <a:endParaRPr lang="ru-RU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32656"/>
            <a:ext cx="2832000" cy="21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70567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Пословицы о труде:</a:t>
            </a:r>
          </a:p>
          <a:p>
            <a:pPr algn="ctr"/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«Глаза боятся, а руки делают».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«Не спеши языком, поспеши делом».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«Всякое дело мастера боится».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«Сделал дело, гуляй смело».</a:t>
            </a:r>
            <a:endParaRPr lang="ru-RU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ото0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08920"/>
            <a:ext cx="528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3f32279a38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645024"/>
            <a:ext cx="2822264" cy="19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07249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литературы: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 в детском саду: планирование, конспекты занятий, методические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рекомендации».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И. А. Лыкова.– М.: «КАРАПУЗ-ДИДАКТИКА», 2006.</a:t>
            </a:r>
            <a:b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«Аппликация в детском саду». А. Н. Малышева, Н. В. Ермолова - Ярославль: Академия развития, 2007.</a:t>
            </a:r>
            <a:b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«Занятия по изобразительной деятельности в детском саду: Программа, конспекты: Пособие для педагогов дошкольных учреждений» Г. С.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Швайко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– М.: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Гуманит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Изд. Центр ВЛАДОС, 2000.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3f32279a38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786322"/>
            <a:ext cx="2456416" cy="169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476672"/>
            <a:ext cx="69847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Реализация Федерального государственного образовательного стандарта:</a:t>
            </a:r>
            <a:r>
              <a:rPr lang="ru-RU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интеграция полученных умений и навыков ребенка через образовательные области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«Познание»</a:t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«Коммуникация»</a:t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«Художественное творчество»</a:t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«Музыка»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e3f32279a38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1736" y="4797152"/>
            <a:ext cx="2822264" cy="19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3f32279a38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1736" y="4914000"/>
            <a:ext cx="2822264" cy="19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0"/>
            <a:ext cx="770485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Задачи :</a:t>
            </a:r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закрепить умение детей старшего дошкольного возраста создавать композицию  из природного материала;</a:t>
            </a:r>
          </a:p>
          <a:p>
            <a:pPr marL="514350" indent="-514350">
              <a:buFont typeface="+mj-lt"/>
              <a:buAutoNum type="arabicPeriod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развивать общую и мелкую моторику;</a:t>
            </a:r>
          </a:p>
          <a:p>
            <a:pPr marL="514350" indent="-514350">
              <a:buFont typeface="+mj-lt"/>
              <a:buAutoNum type="arabicPeriod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воспитывать аккуратность, усидчивость, художественный вкус;</a:t>
            </a:r>
          </a:p>
          <a:p>
            <a:pPr marL="514350" indent="-514350">
              <a:buFont typeface="+mj-lt"/>
              <a:buAutoNum type="arabicPeriod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приобщать к природе, показать ее разнообразие и красоту;</a:t>
            </a:r>
          </a:p>
          <a:p>
            <a:pPr marL="514350" indent="-514350">
              <a:buFont typeface="+mj-lt"/>
              <a:buAutoNum type="arabicPeriod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стимулировать творчество, мышление, трудолюбие;</a:t>
            </a:r>
          </a:p>
          <a:p>
            <a:pPr marL="514350" indent="-514350">
              <a:buFont typeface="+mj-lt"/>
              <a:buAutoNum type="arabicPeriod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повторить пословицы о труде.</a:t>
            </a:r>
          </a:p>
          <a:p>
            <a:pPr marL="514350" indent="-514350">
              <a:buFont typeface="+mj-lt"/>
              <a:buAutoNum type="arabicPeriod"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20688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Оборудование: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разноцветные засушенные листья;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клей;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клеёнки;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салфетки матерчатые;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кисти;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иллюстрации бабочек;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картон для фона.</a:t>
            </a:r>
            <a:endParaRPr lang="ru-RU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3f32279a38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077072"/>
            <a:ext cx="2822264" cy="19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 </a:t>
            </a:r>
            <a:endParaRPr lang="ru-RU" sz="2400" b="1" i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Экскурсия в парк для сбора листьев;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беседы на осенние темы;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чтение стихотворений  на осеннюю тематику;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  дидактические игры: «С какого дерева листок?», «Одинаковые, разные»;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   речевые игры: «Скажи какой? », «Подбери красивое слово»; 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   рассматривание альбома «Аппликация из засушенных листьев»;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7.   выполнение аппликации из листьев </a:t>
            </a:r>
          </a:p>
          <a:p>
            <a:pPr marL="457200" indent="-457200"/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«Рыбки», «Фруктовый сад»…</a:t>
            </a:r>
            <a:endParaRPr lang="ru-RU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3f32279a38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725144"/>
            <a:ext cx="2822264" cy="19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3448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Ход непосредственно образовательной деятельности: </a:t>
            </a:r>
          </a:p>
          <a:p>
            <a:endParaRPr lang="ru-RU" sz="2400" b="1" i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группе играет музыка «Времена года» 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В. И Чайковского.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Подвижная игра «Разноцветные листочки».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 листики осенние.</a:t>
            </a:r>
          </a:p>
          <a:p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На веточках сидели,</a:t>
            </a:r>
          </a:p>
          <a:p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Ветер дунул – полетели</a:t>
            </a:r>
          </a:p>
          <a:p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И на землю тихо сели.</a:t>
            </a:r>
          </a:p>
          <a:p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Ветер снова набежал</a:t>
            </a:r>
          </a:p>
          <a:p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И листочки все сорвал,</a:t>
            </a:r>
          </a:p>
          <a:p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Завертел их закружил</a:t>
            </a:r>
          </a:p>
          <a:p>
            <a:r>
              <a:rPr lang="ru-RU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И на землю опустил.</a:t>
            </a:r>
          </a:p>
          <a:p>
            <a:endParaRPr lang="ru-RU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0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140968"/>
            <a:ext cx="3696000" cy="27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200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Воспитатель: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Вот какой красивый ковёр из осенних листьев у нас получился…</a:t>
            </a: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 в какой листочек ты превратился? (ответы детей: кленовый, липовый, берёзовый) 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какого он дерева? (ответы детей)</a:t>
            </a:r>
          </a:p>
          <a:p>
            <a:pPr>
              <a:buFontTx/>
              <a:buChar char="-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ото0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772816"/>
            <a:ext cx="3744000" cy="28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75608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Ребята, вспомните, какие 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поделки из листьев мы с вами 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делали? (ответы детей)</a:t>
            </a: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Сегодня мы будем делать еще одну аппликацию из осенних листьев, а чтобы узнать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какую, надо отгадать загадку: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большой, цветной ковер</a:t>
            </a: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Села эскадрилья.</a:t>
            </a: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То откроет, то закроет</a:t>
            </a:r>
          </a:p>
          <a:p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Расписные крылья.</a:t>
            </a:r>
          </a:p>
        </p:txBody>
      </p:sp>
      <p:pic>
        <p:nvPicPr>
          <p:cNvPr id="3" name="Рисунок 2" descr="Фото0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077072"/>
            <a:ext cx="3504000" cy="26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4664"/>
            <a:ext cx="3293173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4868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Посмотрите какие красивые бабочки у меня на картинках…</a:t>
            </a:r>
          </a:p>
          <a:p>
            <a:pPr>
              <a:buFontTx/>
              <a:buChar char="-"/>
            </a:pPr>
            <a:endParaRPr lang="ru-RU" sz="2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73cacd6562a5dc59ea64d0b8a372c6f5_1361666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2736000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_612af903f214ba0f389ef0dbe28b6cc6_1361666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844824"/>
            <a:ext cx="2736000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4293096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Что есть у бабочки? (голова, туловище, крылья, усики)</a:t>
            </a:r>
          </a:p>
          <a:p>
            <a:r>
              <a:rPr lang="ru-RU" sz="1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Какой формы туловище у бабочек?</a:t>
            </a:r>
          </a:p>
          <a:p>
            <a:r>
              <a:rPr lang="ru-RU" sz="1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Обратите внимание на крылышки. Сколько всего крылышек у бабочки?</a:t>
            </a:r>
          </a:p>
          <a:p>
            <a:r>
              <a:rPr lang="ru-RU" sz="1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Какая пара крылышек больше по размеру?</a:t>
            </a:r>
          </a:p>
          <a:p>
            <a:r>
              <a:rPr lang="ru-RU" sz="1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Как вы думаете, ребята, верхние крылышки одинаковые по форме и   размеру? Значит они симметричные.</a:t>
            </a:r>
          </a:p>
          <a:p>
            <a:r>
              <a:rPr lang="ru-RU" sz="1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Обратите внимание на узор крылышек. Он одинаковый с обеих сторон? Значит он какой? (ответы детей)</a:t>
            </a:r>
            <a:endParaRPr lang="ru-RU" sz="16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324</TotalTime>
  <Words>666</Words>
  <Application>Microsoft Office PowerPoint</Application>
  <PresentationFormat>Экран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2014-10-17T20:44:14Z</dcterms:created>
  <dcterms:modified xsi:type="dcterms:W3CDTF">2014-10-20T12:21:12Z</dcterms:modified>
</cp:coreProperties>
</file>