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6" r:id="rId9"/>
    <p:sldId id="267" r:id="rId10"/>
    <p:sldId id="271" r:id="rId11"/>
    <p:sldId id="272" r:id="rId12"/>
    <p:sldId id="270" r:id="rId13"/>
    <p:sldId id="269" r:id="rId14"/>
    <p:sldId id="274" r:id="rId15"/>
    <p:sldId id="273" r:id="rId16"/>
    <p:sldId id="275" r:id="rId17"/>
    <p:sldId id="276" r:id="rId18"/>
    <p:sldId id="277" r:id="rId19"/>
    <p:sldId id="278" r:id="rId20"/>
    <p:sldId id="28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D4DD4-3A63-4E0A-AC66-2D4025797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B062A-D7F3-40F3-B154-21307C38B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AE52B-15DB-4EEA-BF3F-1217CFD54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54F40-1199-4E14-B052-0B13F4AA4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BEED7-F3DB-4871-AC31-2E8F05CB9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7D4B6-A326-44FC-A2E9-86CA5EAFF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9CABE-1503-41CB-A9CA-93DCB5556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18319-6D5C-4847-9705-6BFA82FC3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7289D-95C0-408E-945A-83C39C199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EC24A-1D6D-49C4-B3BD-5D5606E82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096DF-3D0E-45F0-BF47-AAE63D160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856E08EF-D3AC-4D07-B8A6-8199AA5D0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0" r:id="rId2"/>
    <p:sldLayoutId id="2147483759" r:id="rId3"/>
    <p:sldLayoutId id="2147483751" r:id="rId4"/>
    <p:sldLayoutId id="2147483760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1" fontAlgn="base" hangingPunct="1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1" fontAlgn="base" hangingPunct="1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1" fontAlgn="base" hangingPunct="1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spb-300years.narod.ru/cite/foto/images/56-06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de-foto.ru/data/media/19/georgievskiy_sobor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data4.gallery.ru/albums/gallery/11098--8783270-m549x500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tulaobl.ru/images/gerb(81)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crimea-kurort.com/photo/data/media/42/9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bizbrest.by/files/allenvojag/foto/Holmskie_vorota_TSitadeli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ljplus.ru/img3/m/_/m_juanito2/31_03_07-Smolensk-49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img-fotki.yandex.ru/get/21/yarabrau.3/0_bc69_42cd0cb3_X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mosday.ru/photos/46_87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b-port.com/photo_reportage/archive/2005-10-05-1/8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hyperlink" Target="http://archicrimea.narod.ru/kof12.jpg" TargetMode="External"/><Relationship Id="rId18" Type="http://schemas.openxmlformats.org/officeDocument/2006/relationships/image" Target="../media/image20.jpeg"/><Relationship Id="rId3" Type="http://schemas.openxmlformats.org/officeDocument/2006/relationships/image" Target="../media/image12.jpeg"/><Relationship Id="rId21" Type="http://schemas.openxmlformats.org/officeDocument/2006/relationships/hyperlink" Target="http://newrossite.ru/wp-content/uploads/%D0%93%D0%BE%D1%80%D0%BE%D0%B4_%D0%9D%D0%BE%D0%B2%D0%BE%D1%80%D0%BE%D1%81%D1%81%D0%B8%D0%B9%D1%81%D0%BA.jpg" TargetMode="External"/><Relationship Id="rId7" Type="http://schemas.openxmlformats.org/officeDocument/2006/relationships/image" Target="../media/image14.jpeg"/><Relationship Id="rId12" Type="http://schemas.openxmlformats.org/officeDocument/2006/relationships/image" Target="../media/image17.jpeg"/><Relationship Id="rId17" Type="http://schemas.openxmlformats.org/officeDocument/2006/relationships/hyperlink" Target="http://img.bable.ru/img/tlogphoto/4239/800_1221813868.JPG" TargetMode="External"/><Relationship Id="rId2" Type="http://schemas.openxmlformats.org/officeDocument/2006/relationships/hyperlink" Target="http://lomsh8146.narod.ru/photo248.jpg" TargetMode="External"/><Relationship Id="rId16" Type="http://schemas.openxmlformats.org/officeDocument/2006/relationships/image" Target="../media/image19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ssia.rin.ru/pictures/6130.jpg" TargetMode="External"/><Relationship Id="rId11" Type="http://schemas.openxmlformats.org/officeDocument/2006/relationships/hyperlink" Target="http://static.diary.ru/userdir/3/4/7/1/347128/36195239.jpg" TargetMode="External"/><Relationship Id="rId24" Type="http://schemas.openxmlformats.org/officeDocument/2006/relationships/image" Target="../media/image23.jpeg"/><Relationship Id="rId5" Type="http://schemas.openxmlformats.org/officeDocument/2006/relationships/image" Target="../media/image13.jpeg"/><Relationship Id="rId15" Type="http://schemas.openxmlformats.org/officeDocument/2006/relationships/hyperlink" Target="http://img-fotki.yandex.ru/get/20/ludmila-erohina.0/0_9f3a_729148a7_XL" TargetMode="External"/><Relationship Id="rId23" Type="http://schemas.openxmlformats.org/officeDocument/2006/relationships/hyperlink" Target="http://homepages.nsys.by/minsk/big/squares/42.jpg" TargetMode="External"/><Relationship Id="rId10" Type="http://schemas.openxmlformats.org/officeDocument/2006/relationships/image" Target="../media/image16.jpeg"/><Relationship Id="rId19" Type="http://schemas.openxmlformats.org/officeDocument/2006/relationships/hyperlink" Target="http://www.smolensk-tur.ru/Pict/gallerey/55.jpg" TargetMode="External"/><Relationship Id="rId4" Type="http://schemas.openxmlformats.org/officeDocument/2006/relationships/hyperlink" Target="http://www.morport.sebastopol.ua/photo/more/more13.jpg" TargetMode="External"/><Relationship Id="rId9" Type="http://schemas.openxmlformats.org/officeDocument/2006/relationships/hyperlink" Target="http://img1.liveinternet.ru/images/attach/c/0/31/566/31566635_34476_2.jpg" TargetMode="External"/><Relationship Id="rId14" Type="http://schemas.openxmlformats.org/officeDocument/2006/relationships/image" Target="../media/image18.jpeg"/><Relationship Id="rId22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megabook.ru/MObjects2/data/pict2005/tourism/kerch2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krug.com.by/images/photo-minsk/minsk01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1524000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Гордость и слава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за победу в 1945году 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-381000"/>
            <a:ext cx="8305800" cy="1981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Это гордое слово Победа!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Картинка 28 из 9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zh-CN" sz="4000"/>
              <a:t>Мемориал Родина-мать на Пискаревском кладбище </a:t>
            </a:r>
            <a:endParaRPr lang="ru-RU" sz="4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Картинка 1 из 72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zh-CN"/>
              <a:t>Георгиевский собор </a:t>
            </a: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Картинка 3 из 15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zh-CN"/>
              <a:t>Панорама морского вокзала </a:t>
            </a: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Картинка 5 из 37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0"/>
            <a:ext cx="5041900" cy="636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Герб города…?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Картинка 17 из 48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zh-CN" sz="4000"/>
              <a:t>Памятник “Затопленным кораблям” </a:t>
            </a:r>
            <a:endParaRPr lang="ru-RU" sz="4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Картинка 9 из 8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zh-CN"/>
              <a:t>Ворота крепости </a:t>
            </a:r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Картинка 14 из 3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zh-CN"/>
              <a:t>Памятник “Героям 1812 года” </a:t>
            </a: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Картинка 3 из 71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zh-CN"/>
              <a:t>Цемесская бухта </a:t>
            </a: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Картинка 7 из 12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zh-CN"/>
              <a:t>Мемориал Родина-мать </a:t>
            </a:r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Картинка 1 из 11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563245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zh-CN" sz="4000">
                <a:solidFill>
                  <a:schemeClr val="bg1"/>
                </a:solidFill>
              </a:rPr>
              <a:t>Памятник военным строителям</a:t>
            </a:r>
            <a:r>
              <a:rPr lang="ru-RU" altLang="zh-CN" sz="4000"/>
              <a:t> </a:t>
            </a:r>
            <a:endParaRPr lang="ru-RU"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6988"/>
            <a:ext cx="3424238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6913" y="1892300"/>
            <a:ext cx="3367087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6988"/>
            <a:ext cx="3424238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6913" y="1892300"/>
            <a:ext cx="3367087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62600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7719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5200"/>
            <a:ext cx="2895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0"/>
            <a:ext cx="35814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3757613"/>
            <a:ext cx="2362200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3"/>
          <p:cNvSpPr>
            <a:spLocks noGrp="1" noChangeArrowheads="1"/>
          </p:cNvSpPr>
          <p:nvPr>
            <p:ph idx="1"/>
          </p:nvPr>
        </p:nvSpPr>
        <p:spPr>
          <a:xfrm>
            <a:off x="5562600" y="0"/>
            <a:ext cx="3581400" cy="838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Память погибшим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Минута молчания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Картинка 2 из 75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9560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7" descr="Картинка 3 из 21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00200"/>
            <a:ext cx="25908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9" descr="Картинка 9 из 4182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0"/>
            <a:ext cx="2157413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1" descr="34420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3" descr="Картинка 6 из 33177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6988" y="5014913"/>
            <a:ext cx="2767012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5" descr="Картинка 1 из 1046080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38400" y="1371600"/>
            <a:ext cx="23479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7" descr="Картинка 2 из 5582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29400" y="3470275"/>
            <a:ext cx="2514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23" descr="Картинка 17 из 28082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2766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25" descr="Картинка 15 из 14223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5170488"/>
            <a:ext cx="2590800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27" descr="Картинка 3 из 12300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572000" y="3505200"/>
            <a:ext cx="2157413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72289" y="2443828"/>
            <a:ext cx="6438143" cy="97703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zh-CN" b="1">
                <a:solidFill>
                  <a:schemeClr val="bg1"/>
                </a:solidFill>
              </a:rPr>
              <a:t>“Города-Герои”</a:t>
            </a:r>
            <a:r>
              <a:rPr lang="ru-RU" altLang="zh-CN"/>
              <a:t> </a:t>
            </a:r>
            <a:endParaRPr lang="ru-RU"/>
          </a:p>
        </p:txBody>
      </p:sp>
      <p:pic>
        <p:nvPicPr>
          <p:cNvPr id="9229" name="Picture 19" descr="Картинка 14 из 12995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191000" y="4970463"/>
            <a:ext cx="2514600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21" descr="Картинка 12 из 71009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209800" y="4900613"/>
            <a:ext cx="2743200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zh-CN" smtClean="0">
                <a:cs typeface="华文新魏"/>
              </a:rPr>
              <a:t>	Расположите города-герои по времени их основания:</a:t>
            </a:r>
          </a:p>
          <a:p>
            <a:pPr eaLnBrk="1" hangingPunct="1">
              <a:buFontTx/>
              <a:buNone/>
            </a:pPr>
            <a:r>
              <a:rPr lang="ru-RU" altLang="zh-CN" smtClean="0">
                <a:cs typeface="华文新魏"/>
              </a:rPr>
              <a:t>	А) Москва, Смоленск, Брест, Одесса</a:t>
            </a:r>
            <a:br>
              <a:rPr lang="ru-RU" altLang="zh-CN" smtClean="0">
                <a:cs typeface="华文新魏"/>
              </a:rPr>
            </a:br>
            <a:r>
              <a:rPr lang="ru-RU" altLang="zh-CN" smtClean="0">
                <a:cs typeface="华文新魏"/>
              </a:rPr>
              <a:t>Б) Мурманск, Тула, Ленинград, Киев</a:t>
            </a:r>
            <a:br>
              <a:rPr lang="ru-RU" altLang="zh-CN" smtClean="0">
                <a:cs typeface="华文新魏"/>
              </a:rPr>
            </a:br>
            <a:r>
              <a:rPr lang="ru-RU" altLang="zh-CN" smtClean="0">
                <a:cs typeface="华文新魏"/>
              </a:rPr>
              <a:t>В) Минск, Новороссийск, Севастополь, Волгоград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Картинка 4 из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zh-CN" sz="4000"/>
              <a:t>А) Мемориальный комплекс героям обороны Аджимушкая</a:t>
            </a:r>
            <a:endParaRPr lang="ru-RU" sz="4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Картинка 16 из 1009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zh-CN"/>
              <a:t>Площадь Победы 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7865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zh-CN"/>
              <a:t>Красная Площадь </a:t>
            </a:r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дое слово победа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гордое слово победа</Template>
  <TotalTime>1</TotalTime>
  <Words>64</Words>
  <Application>Microsoft Office PowerPoint</Application>
  <PresentationFormat>Экран (4:3)</PresentationFormat>
  <Paragraphs>21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Constantia</vt:lpstr>
      <vt:lpstr>Wingdings 2</vt:lpstr>
      <vt:lpstr>Calibri</vt:lpstr>
      <vt:lpstr>华文新魏</vt:lpstr>
      <vt:lpstr>SimSun</vt:lpstr>
      <vt:lpstr>гордое слово победа</vt:lpstr>
      <vt:lpstr>Это гордое слово Победа!</vt:lpstr>
      <vt:lpstr>Слайд 2</vt:lpstr>
      <vt:lpstr>Слайд 3</vt:lpstr>
      <vt:lpstr>Минута молчания</vt:lpstr>
      <vt:lpstr>“Города-Герои” </vt:lpstr>
      <vt:lpstr>Слайд 6</vt:lpstr>
      <vt:lpstr>А) Мемориальный комплекс героям обороны Аджимушкая</vt:lpstr>
      <vt:lpstr>Площадь Победы </vt:lpstr>
      <vt:lpstr>Красная Площадь </vt:lpstr>
      <vt:lpstr>Мемориал Родина-мать на Пискаревском кладбище </vt:lpstr>
      <vt:lpstr>Георгиевский собор </vt:lpstr>
      <vt:lpstr>Панорама морского вокзала </vt:lpstr>
      <vt:lpstr>Герб города…?</vt:lpstr>
      <vt:lpstr>Памятник “Затопленным кораблям” </vt:lpstr>
      <vt:lpstr>Ворота крепости </vt:lpstr>
      <vt:lpstr>Памятник “Героям 1812 года” </vt:lpstr>
      <vt:lpstr>Цемесская бухта </vt:lpstr>
      <vt:lpstr>Мемориал Родина-мать </vt:lpstr>
      <vt:lpstr>Памятник военным строителям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 гордое слово Победа!</dc:title>
  <dc:creator>Андрей</dc:creator>
  <cp:lastModifiedBy>Андрей</cp:lastModifiedBy>
  <cp:revision>1</cp:revision>
  <cp:lastPrinted>1601-01-01T00:00:00Z</cp:lastPrinted>
  <dcterms:created xsi:type="dcterms:W3CDTF">2017-11-12T15:48:13Z</dcterms:created>
  <dcterms:modified xsi:type="dcterms:W3CDTF">2017-11-12T15:49:22Z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