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85932-FE99-49B2-876A-A76B4D7CD52A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7E50F-D879-4F2E-8318-0663E987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E50F-D879-4F2E-8318-0663E987D8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04F0-47A6-41E5-8E20-732DF68DD26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2576-1AF6-4217-8B8C-9846C87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352928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Центр </a:t>
            </a:r>
          </a:p>
          <a:p>
            <a:pPr algn="ctr"/>
            <a:r>
              <a:rPr lang="ru-RU" sz="6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сенсорики</a:t>
            </a:r>
            <a:endParaRPr lang="ru-RU" sz="60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«весёлые пальчики»</a:t>
            </a:r>
            <a:endParaRPr lang="ru-RU" sz="6000" b="1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005064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2832" y="5733256"/>
            <a:ext cx="21383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г. Челябинск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2017 г.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 descr="P_20170517_14015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195736" y="3212976"/>
            <a:ext cx="4650871" cy="259228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_20170517_093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260648"/>
            <a:ext cx="5976664" cy="4340227"/>
          </a:xfrm>
          <a:prstGeom prst="roundRect">
            <a:avLst/>
          </a:prstGeom>
        </p:spPr>
      </p:pic>
      <p:pic>
        <p:nvPicPr>
          <p:cNvPr id="6" name="Рисунок 5" descr="P_20170517_1408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348233"/>
            <a:ext cx="4536504" cy="324911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4725144"/>
            <a:ext cx="37444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Сухой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бассейн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_20170206_104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60648"/>
            <a:ext cx="4536504" cy="4144039"/>
          </a:xfrm>
          <a:prstGeom prst="rect">
            <a:avLst/>
          </a:prstGeom>
        </p:spPr>
      </p:pic>
      <p:pic>
        <p:nvPicPr>
          <p:cNvPr id="9" name="Рисунок 8" descr="P_20170517_074501_1_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40324" y="3717032"/>
            <a:ext cx="5387652" cy="2952328"/>
          </a:xfrm>
          <a:prstGeom prst="rect">
            <a:avLst/>
          </a:prstGeom>
        </p:spPr>
      </p:pic>
      <p:pic>
        <p:nvPicPr>
          <p:cNvPr id="10" name="Рисунок 9" descr="P_20170324_0942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260648"/>
            <a:ext cx="4767882" cy="2880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_20170206_1040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9512" y="3082676"/>
            <a:ext cx="4680520" cy="356611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gpePo56QmB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518" t="632" r="17782" b="7090"/>
          <a:stretch>
            <a:fillRect/>
          </a:stretch>
        </p:blipFill>
        <p:spPr>
          <a:xfrm>
            <a:off x="251520" y="188640"/>
            <a:ext cx="4752528" cy="348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hDl39FJYPo.jpg"/>
          <p:cNvPicPr>
            <a:picLocks noChangeAspect="1"/>
          </p:cNvPicPr>
          <p:nvPr/>
        </p:nvPicPr>
        <p:blipFill>
          <a:blip r:embed="rId4" cstate="print"/>
          <a:srcRect l="9024"/>
          <a:stretch>
            <a:fillRect/>
          </a:stretch>
        </p:blipFill>
        <p:spPr>
          <a:xfrm>
            <a:off x="46148" y="3645024"/>
            <a:ext cx="489143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X9k8W2QjI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2040" y="0"/>
            <a:ext cx="3965747" cy="458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rNtWvJ1j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04048" y="4509120"/>
            <a:ext cx="3744416" cy="219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132856"/>
            <a:ext cx="85689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P_20170517_091115_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800000">
            <a:off x="4860032" y="188640"/>
            <a:ext cx="4104456" cy="1958945"/>
          </a:xfrm>
          <a:prstGeom prst="rect">
            <a:avLst/>
          </a:prstGeom>
        </p:spPr>
      </p:pic>
      <p:pic>
        <p:nvPicPr>
          <p:cNvPr id="7" name="Рисунок 6" descr="P_20170517_1404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3103732"/>
            <a:ext cx="5040560" cy="3545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_20170517_140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_20170517_1404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79512" y="188640"/>
            <a:ext cx="872111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013175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Сенсорное развитие (от лат. </a:t>
            </a:r>
            <a:r>
              <a:rPr lang="ru-RU" sz="2400" b="1" dirty="0" err="1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sensus</a:t>
            </a:r>
            <a:r>
              <a:rPr lang="ru-RU" sz="2400" b="1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– чувство, ощущение) предполагает формирование у ребенка процессов восприятия и представлений о предметах, объектах и явлениях окружающего мира.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_20170517_140310(1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71800" y="1257830"/>
            <a:ext cx="6372200" cy="550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628800"/>
            <a:ext cx="25202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 ЦВЕТЕ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10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ФОРМЕ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10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ВЕЛИЧИНЕ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 ПРИЗНАКАХ </a:t>
            </a:r>
          </a:p>
          <a:p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И </a:t>
            </a:r>
            <a:r>
              <a:rPr lang="ru-RU" sz="2400" b="1" spc="10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СВОЙСТВАХ </a:t>
            </a:r>
            <a:endParaRPr lang="ru-RU" sz="2400" b="1" spc="100" dirty="0" smtClean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РАЗЛИЧНЫХ </a:t>
            </a:r>
          </a:p>
          <a:p>
            <a:r>
              <a:rPr lang="ru-RU" sz="24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ПРЕДМЕТОВ</a:t>
            </a:r>
            <a:endParaRPr lang="ru-RU" sz="2400" b="1" spc="10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В процессе сенсорного воспитания формируются представления: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b="1" spc="10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_20170516_155320_1_p(1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772816"/>
            <a:ext cx="477316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_20170516_154612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37816"/>
            <a:ext cx="2267744" cy="403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_20170516_154639_1_p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36912"/>
            <a:ext cx="2304256" cy="369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Сенсорные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карточки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P_20170516_155404_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55293" y="0"/>
            <a:ext cx="494421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_20170314_074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342490"/>
            <a:ext cx="3491880" cy="525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_20170331_0749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15816" y="-4242"/>
            <a:ext cx="2808312" cy="437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_20170331_0804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2996952"/>
            <a:ext cx="29878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_20170517_14025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347864" y="4437112"/>
            <a:ext cx="208823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76672"/>
            <a:ext cx="2987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прищепками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653136"/>
            <a:ext cx="3096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Д/И «Где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чей хвост»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P_20170331_0802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6624736" cy="3729893"/>
          </a:xfrm>
          <a:prstGeom prst="roundRect">
            <a:avLst/>
          </a:prstGeom>
        </p:spPr>
      </p:pic>
      <p:pic>
        <p:nvPicPr>
          <p:cNvPr id="7" name="Рисунок 6" descr="P_20170310_0926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3645024"/>
            <a:ext cx="4968552" cy="297713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0" y="836712"/>
            <a:ext cx="30963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с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крышками</a:t>
            </a:r>
          </a:p>
        </p:txBody>
      </p:sp>
      <p:pic>
        <p:nvPicPr>
          <p:cNvPr id="6" name="Рисунок 5" descr="P_20170419_0713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2396"/>
            <a:ext cx="5584620" cy="2956564"/>
          </a:xfrm>
          <a:prstGeom prst="rect">
            <a:avLst/>
          </a:prstGeom>
        </p:spPr>
      </p:pic>
      <p:pic>
        <p:nvPicPr>
          <p:cNvPr id="7" name="Рисунок 6" descr="P_20170317_0724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1920" y="3141307"/>
            <a:ext cx="5292080" cy="3528053"/>
          </a:xfrm>
          <a:prstGeom prst="rect">
            <a:avLst/>
          </a:prstGeom>
        </p:spPr>
      </p:pic>
      <p:pic>
        <p:nvPicPr>
          <p:cNvPr id="8" name="Рисунок 7" descr="P_20170317_0723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1962" y="3140969"/>
            <a:ext cx="3525942" cy="365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_20170517_075135_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1412776"/>
            <a:ext cx="3275856" cy="5140889"/>
          </a:xfrm>
          <a:prstGeom prst="roundRect">
            <a:avLst/>
          </a:prstGeom>
        </p:spPr>
      </p:pic>
      <p:pic>
        <p:nvPicPr>
          <p:cNvPr id="7" name="Рисунок 6" descr="P_20170517_075554_1_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412776"/>
            <a:ext cx="3312368" cy="5301208"/>
          </a:xfrm>
          <a:prstGeom prst="roundRect">
            <a:avLst/>
          </a:prstGeom>
        </p:spPr>
      </p:pic>
      <p:pic>
        <p:nvPicPr>
          <p:cNvPr id="8" name="Рисунок 7" descr="P_20170517_075102_1_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59832" y="188640"/>
            <a:ext cx="3008932" cy="2329768"/>
          </a:xfrm>
          <a:prstGeom prst="round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05328" y="2967335"/>
            <a:ext cx="193335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Д/И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«Где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ой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омик»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_20170517_092345_1_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6192688" cy="3744416"/>
          </a:xfrm>
          <a:prstGeom prst="roundRect">
            <a:avLst/>
          </a:prstGeom>
        </p:spPr>
      </p:pic>
      <p:pic>
        <p:nvPicPr>
          <p:cNvPr id="6" name="Рисунок 5" descr="P_20170517_091219_1_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28080" y="3573016"/>
            <a:ext cx="5936408" cy="3113242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620688"/>
            <a:ext cx="2448272" cy="2380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Рисование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анной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крупе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94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60</cp:revision>
  <dcterms:created xsi:type="dcterms:W3CDTF">2017-05-17T11:29:04Z</dcterms:created>
  <dcterms:modified xsi:type="dcterms:W3CDTF">2017-11-13T05:59:33Z</dcterms:modified>
</cp:coreProperties>
</file>