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D7FF8BF-F624-4C25-974D-18E56262CAB6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CC8D8C-BE4F-412E-95B3-9536EF2A4E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F8BF-F624-4C25-974D-18E56262CAB6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8D8C-BE4F-412E-95B3-9536EF2A4E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F8BF-F624-4C25-974D-18E56262CAB6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8D8C-BE4F-412E-95B3-9536EF2A4E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D7FF8BF-F624-4C25-974D-18E56262CAB6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8D8C-BE4F-412E-95B3-9536EF2A4E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D7FF8BF-F624-4C25-974D-18E56262CAB6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CC8D8C-BE4F-412E-95B3-9536EF2A4EF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D7FF8BF-F624-4C25-974D-18E56262CAB6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4CC8D8C-BE4F-412E-95B3-9536EF2A4E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D7FF8BF-F624-4C25-974D-18E56262CAB6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4CC8D8C-BE4F-412E-95B3-9536EF2A4EF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F8BF-F624-4C25-974D-18E56262CAB6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8D8C-BE4F-412E-95B3-9536EF2A4E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D7FF8BF-F624-4C25-974D-18E56262CAB6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4CC8D8C-BE4F-412E-95B3-9536EF2A4E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D7FF8BF-F624-4C25-974D-18E56262CAB6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4CC8D8C-BE4F-412E-95B3-9536EF2A4EF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D7FF8BF-F624-4C25-974D-18E56262CAB6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4CC8D8C-BE4F-412E-95B3-9536EF2A4EF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D7FF8BF-F624-4C25-974D-18E56262CAB6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CC8D8C-BE4F-412E-95B3-9536EF2A4EF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45249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Презентация проведения </a:t>
            </a:r>
            <a:br>
              <a:rPr lang="ru-RU" b="1" dirty="0" smtClean="0"/>
            </a:br>
            <a:r>
              <a:rPr lang="ru-RU" b="1" dirty="0" smtClean="0"/>
              <a:t>сюжетно-ролевой игры «Супермаркет» </a:t>
            </a:r>
            <a:br>
              <a:rPr lang="ru-RU" b="1" dirty="0" smtClean="0"/>
            </a:br>
            <a:r>
              <a:rPr lang="ru-RU" b="1" dirty="0" smtClean="0"/>
              <a:t>в средней группе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Воспитатель: </a:t>
            </a:r>
            <a:r>
              <a:rPr lang="ru-RU" b="1" dirty="0" err="1" smtClean="0"/>
              <a:t>Кариди</a:t>
            </a:r>
            <a:r>
              <a:rPr lang="ru-RU" b="1" dirty="0" smtClean="0"/>
              <a:t> А. В.   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548680"/>
            <a:ext cx="8062912" cy="21602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5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и</a:t>
            </a:r>
            <a:r>
              <a:rPr lang="ru-RU" sz="3600" b="1" dirty="0" smtClean="0"/>
              <a:t> </a:t>
            </a:r>
            <a:r>
              <a:rPr lang="ru-RU" sz="3600" b="1" dirty="0" smtClean="0"/>
              <a:t>стали с интересом выбирать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23007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Потом они пошли на кассу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21139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и</a:t>
            </a:r>
            <a:r>
              <a:rPr lang="ru-RU" sz="3600" b="1" dirty="0" smtClean="0"/>
              <a:t> стали оплачивать покупки. Для этого им приходилось считать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6057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«Вот этот лимончик слаще всех!»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3651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«Ещё 2 рубля за мандарин»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22605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«Мне вот эту красивую ёлочку, пожалуйста!»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29241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Приглашение покупателей в кафе </a:t>
            </a:r>
            <a:br>
              <a:rPr lang="ru-RU" sz="3600" b="1" dirty="0" smtClean="0"/>
            </a:br>
            <a:r>
              <a:rPr lang="ru-RU" sz="3600" b="1" dirty="0" smtClean="0"/>
              <a:t>и раздача купонов </a:t>
            </a:r>
            <a:br>
              <a:rPr lang="ru-RU" sz="3600" b="1" dirty="0" smtClean="0"/>
            </a:br>
            <a:r>
              <a:rPr lang="ru-RU" sz="3600" b="1" dirty="0" smtClean="0"/>
              <a:t>«Чашечка кофе – бесплатно» 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23000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в</a:t>
            </a:r>
            <a:r>
              <a:rPr lang="ru-RU" sz="3600" b="1" dirty="0" smtClean="0"/>
              <a:t>о время объявления о закрытии супермаркета на обед…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29941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«Добро пожаловать в наше кафе!»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27036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«Ваш кофе и пирожное!» </a:t>
            </a:r>
            <a:br>
              <a:rPr lang="ru-RU" sz="3600" b="1" dirty="0" smtClean="0"/>
            </a:br>
            <a:r>
              <a:rPr lang="ru-RU" sz="3200" b="1" dirty="0" smtClean="0"/>
              <a:t>за 1 рубль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8478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Директор большого магазина звонит на склад с просьбой привезти продукты и игрушки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28716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/>
              <a:t>Круассан</a:t>
            </a:r>
            <a:r>
              <a:rPr lang="ru-RU" sz="3600" b="1" dirty="0" smtClean="0"/>
              <a:t>, похоже, вкусный)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27003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Народу много и… 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35332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Деньги текут рекой!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2556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Воспитатель-корреспондент берет интервью у довольной покупательницы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40400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Расспрашивает о покупках (самодельные ёлочки)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41010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и</a:t>
            </a:r>
            <a:r>
              <a:rPr lang="ru-RU" sz="3600" b="1" dirty="0" smtClean="0"/>
              <a:t> об игре в целом. Всё ли понравилось?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281422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/>
          </a:bodyPr>
          <a:lstStyle/>
          <a:p>
            <a:r>
              <a:rPr lang="ru-RU" sz="5800" dirty="0" smtClean="0"/>
              <a:t>Подведение итогов:</a:t>
            </a:r>
          </a:p>
          <a:p>
            <a:r>
              <a:rPr lang="ru-RU" dirty="0" smtClean="0"/>
              <a:t>Игра понравилась всем детям. После «обеда» супермаркет заработал вновь с ещё большей интенсивностью. Детям не хотелось заканчивать игру, в результате которой у них сформировались знания об основных профессиях, связанных с торговлей, навыки счета, социального общения, ролевых диалогов, уважение к труду взрослых.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smtClean="0"/>
              <a:t>  СПАСИБО </a:t>
            </a:r>
          </a:p>
          <a:p>
            <a:pPr marL="64008" indent="0">
              <a:buNone/>
            </a:pPr>
            <a:r>
              <a:rPr lang="ru-RU" sz="6600" dirty="0" smtClean="0"/>
              <a:t>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8969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Водитель отвечает, что готов приехать и с радостью привезёт все, что требуется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17846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Машины «пошли»…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11881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Продавцы разбирают и раскладывают товар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26050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а так же ценники… Цифры на них обозначают количество геометрических фигур на «купюрах», розданных детям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40951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Распродажа ёлочек </a:t>
            </a:r>
            <a:br>
              <a:rPr lang="ru-RU" sz="3600" b="1" dirty="0" smtClean="0"/>
            </a:br>
            <a:r>
              <a:rPr lang="ru-RU" sz="3600" b="1" dirty="0" smtClean="0"/>
              <a:t>за 1 рубль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20179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Все взгляды в сторону покупателей. Их приглашают за покупками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11785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Покупатели</a:t>
            </a:r>
            <a:r>
              <a:rPr lang="ru-RU" b="1" dirty="0" smtClean="0"/>
              <a:t> </a:t>
            </a:r>
            <a:r>
              <a:rPr lang="ru-RU" sz="3600" b="1" dirty="0" smtClean="0"/>
              <a:t>пошли…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34385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107</TotalTime>
  <Words>236</Words>
  <Application>Microsoft Office PowerPoint</Application>
  <PresentationFormat>Экран (4:3)</PresentationFormat>
  <Paragraphs>29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Яркая</vt:lpstr>
      <vt:lpstr>Презентация проведения  сюжетно-ролевой игры «Супермаркет»  в средней группе  Воспитатель: Кариди А. В.    </vt:lpstr>
      <vt:lpstr>Директор большого магазина звонит на склад с просьбой привезти продукты и игрушки</vt:lpstr>
      <vt:lpstr>Водитель отвечает, что готов приехать и с радостью привезёт все, что требуется</vt:lpstr>
      <vt:lpstr>Машины «пошли»…</vt:lpstr>
      <vt:lpstr>Продавцы разбирают и раскладывают товар</vt:lpstr>
      <vt:lpstr>а так же ценники… Цифры на них обозначают количество геометрических фигур на «купюрах», розданных детям</vt:lpstr>
      <vt:lpstr>Распродажа ёлочек  за 1 рубль</vt:lpstr>
      <vt:lpstr>Все взгляды в сторону покупателей. Их приглашают за покупками</vt:lpstr>
      <vt:lpstr>Покупатели пошли…</vt:lpstr>
      <vt:lpstr>и стали с интересом выбирать</vt:lpstr>
      <vt:lpstr>Потом они пошли на кассу</vt:lpstr>
      <vt:lpstr>и стали оплачивать покупки. Для этого им приходилось считать</vt:lpstr>
      <vt:lpstr>«Вот этот лимончик слаще всех!»</vt:lpstr>
      <vt:lpstr>«Ещё 2 рубля за мандарин»</vt:lpstr>
      <vt:lpstr>«Мне вот эту красивую ёлочку, пожалуйста!»</vt:lpstr>
      <vt:lpstr>Приглашение покупателей в кафе  и раздача купонов  «Чашечка кофе – бесплатно» </vt:lpstr>
      <vt:lpstr>во время объявления о закрытии супермаркета на обед…</vt:lpstr>
      <vt:lpstr>«Добро пожаловать в наше кафе!»</vt:lpstr>
      <vt:lpstr>«Ваш кофе и пирожное!»  за 1 рубль</vt:lpstr>
      <vt:lpstr>Круассан, похоже, вкусный)</vt:lpstr>
      <vt:lpstr>Народу много и… </vt:lpstr>
      <vt:lpstr>Деньги текут рекой!</vt:lpstr>
      <vt:lpstr>Воспитатель-корреспондент берет интервью у довольной покупательницы</vt:lpstr>
      <vt:lpstr>Расспрашивает о покупках (самодельные ёлочки)</vt:lpstr>
      <vt:lpstr>и об игре в целом. Всё ли понравилось?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сюжетно-ролевой игры в средней группе «Супермаркет»</dc:title>
  <dc:creator>Admin</dc:creator>
  <cp:lastModifiedBy>Admin</cp:lastModifiedBy>
  <cp:revision>13</cp:revision>
  <dcterms:created xsi:type="dcterms:W3CDTF">2017-04-18T12:41:24Z</dcterms:created>
  <dcterms:modified xsi:type="dcterms:W3CDTF">2017-04-18T19:36:59Z</dcterms:modified>
</cp:coreProperties>
</file>