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58" r:id="rId3"/>
    <p:sldId id="267" r:id="rId4"/>
    <p:sldId id="268" r:id="rId5"/>
    <p:sldId id="269" r:id="rId6"/>
    <p:sldId id="272" r:id="rId7"/>
    <p:sldId id="270" r:id="rId8"/>
    <p:sldId id="279" r:id="rId9"/>
    <p:sldId id="283" r:id="rId10"/>
    <p:sldId id="284"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155" autoAdjust="0"/>
    <p:restoredTop sz="59436" autoAdjust="0"/>
  </p:normalViewPr>
  <p:slideViewPr>
    <p:cSldViewPr>
      <p:cViewPr varScale="1">
        <p:scale>
          <a:sx n="75" d="100"/>
          <a:sy n="75" d="100"/>
        </p:scale>
        <p:origin x="-8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581D1BA-E80D-4D17-B202-5601A9299AD0}" type="datetimeFigureOut">
              <a:rPr lang="ru-RU"/>
              <a:pPr>
                <a:defRPr/>
              </a:pPr>
              <a:t>16.09.2013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35F65A3-7BA5-4E0F-9DDF-566942AD9877}"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7159054-973B-4947-B606-6804AF0CB0F2}" type="datetime1">
              <a:rPr lang="ru-RU"/>
              <a:pPr>
                <a:defRPr/>
              </a:pPr>
              <a:t>16.09.2013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r>
              <a:rPr lang="en-US" dirty="0"/>
              <a:t>http://aida.ucoz.ru</a:t>
            </a:r>
            <a:endParaRPr lang="ru-RU" dirty="0"/>
          </a:p>
        </p:txBody>
      </p:sp>
      <p:sp>
        <p:nvSpPr>
          <p:cNvPr id="6" name="Номер слайда 5"/>
          <p:cNvSpPr>
            <a:spLocks noGrp="1"/>
          </p:cNvSpPr>
          <p:nvPr>
            <p:ph type="sldNum" sz="quarter" idx="12"/>
          </p:nvPr>
        </p:nvSpPr>
        <p:spPr/>
        <p:txBody>
          <a:bodyPr/>
          <a:lstStyle>
            <a:lvl1pPr>
              <a:defRPr/>
            </a:lvl1pPr>
          </a:lstStyle>
          <a:p>
            <a:pPr>
              <a:defRPr/>
            </a:pPr>
            <a:fld id="{8FCCFC8D-5B29-41F2-A905-C2E603096798}"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4F7177-D8BD-4CC5-9F1F-A62A02784603}" type="datetime1">
              <a:rPr lang="ru-RU"/>
              <a:pPr>
                <a:defRPr/>
              </a:pPr>
              <a:t>16.09.2013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r>
              <a:rPr lang="en-US" dirty="0"/>
              <a:t>http://aida.ucoz.ru</a:t>
            </a:r>
            <a:endParaRPr lang="ru-RU" dirty="0"/>
          </a:p>
        </p:txBody>
      </p:sp>
      <p:sp>
        <p:nvSpPr>
          <p:cNvPr id="6" name="Номер слайда 5"/>
          <p:cNvSpPr>
            <a:spLocks noGrp="1"/>
          </p:cNvSpPr>
          <p:nvPr>
            <p:ph type="sldNum" sz="quarter" idx="12"/>
          </p:nvPr>
        </p:nvSpPr>
        <p:spPr/>
        <p:txBody>
          <a:bodyPr/>
          <a:lstStyle>
            <a:lvl1pPr>
              <a:defRPr/>
            </a:lvl1pPr>
          </a:lstStyle>
          <a:p>
            <a:pPr>
              <a:defRPr/>
            </a:pPr>
            <a:fld id="{00C94E5F-9D24-4C9E-B039-674C1352F433}"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08D92F-3A51-48FA-935A-E3D22EA40E0A}" type="datetime1">
              <a:rPr lang="ru-RU"/>
              <a:pPr>
                <a:defRPr/>
              </a:pPr>
              <a:t>16.09.2013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r>
              <a:rPr lang="en-US" dirty="0"/>
              <a:t>http://aida.ucoz.ru</a:t>
            </a:r>
            <a:endParaRPr lang="ru-RU" dirty="0"/>
          </a:p>
        </p:txBody>
      </p:sp>
      <p:sp>
        <p:nvSpPr>
          <p:cNvPr id="6" name="Номер слайда 5"/>
          <p:cNvSpPr>
            <a:spLocks noGrp="1"/>
          </p:cNvSpPr>
          <p:nvPr>
            <p:ph type="sldNum" sz="quarter" idx="12"/>
          </p:nvPr>
        </p:nvSpPr>
        <p:spPr/>
        <p:txBody>
          <a:bodyPr/>
          <a:lstStyle>
            <a:lvl1pPr>
              <a:defRPr/>
            </a:lvl1pPr>
          </a:lstStyle>
          <a:p>
            <a:pPr>
              <a:defRPr/>
            </a:pPr>
            <a:fld id="{AC6B5198-8731-4FD1-9E93-946AAB47F996}"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2C2415E-4E02-4493-89CF-DEF6AFA22AA7}" type="datetime1">
              <a:rPr lang="ru-RU"/>
              <a:pPr>
                <a:defRPr/>
              </a:pPr>
              <a:t>16.09.2013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r>
              <a:rPr lang="en-US" dirty="0"/>
              <a:t>http://aida.ucoz.ru</a:t>
            </a:r>
            <a:endParaRPr lang="ru-RU" dirty="0"/>
          </a:p>
        </p:txBody>
      </p:sp>
      <p:sp>
        <p:nvSpPr>
          <p:cNvPr id="6" name="Номер слайда 5"/>
          <p:cNvSpPr>
            <a:spLocks noGrp="1"/>
          </p:cNvSpPr>
          <p:nvPr>
            <p:ph type="sldNum" sz="quarter" idx="12"/>
          </p:nvPr>
        </p:nvSpPr>
        <p:spPr/>
        <p:txBody>
          <a:bodyPr/>
          <a:lstStyle>
            <a:lvl1pPr>
              <a:defRPr/>
            </a:lvl1pPr>
          </a:lstStyle>
          <a:p>
            <a:pPr>
              <a:defRPr/>
            </a:pPr>
            <a:fld id="{51682295-87D3-4F41-9C6A-E88936F03700}"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B2367AF-ABD9-4CE4-8731-B70A94DBAB3C}" type="datetime1">
              <a:rPr lang="ru-RU"/>
              <a:pPr>
                <a:defRPr/>
              </a:pPr>
              <a:t>16.09.2013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r>
              <a:rPr lang="en-US" dirty="0"/>
              <a:t>http://aida.ucoz.ru</a:t>
            </a:r>
            <a:endParaRPr lang="ru-RU" dirty="0"/>
          </a:p>
        </p:txBody>
      </p:sp>
      <p:sp>
        <p:nvSpPr>
          <p:cNvPr id="6" name="Номер слайда 5"/>
          <p:cNvSpPr>
            <a:spLocks noGrp="1"/>
          </p:cNvSpPr>
          <p:nvPr>
            <p:ph type="sldNum" sz="quarter" idx="12"/>
          </p:nvPr>
        </p:nvSpPr>
        <p:spPr/>
        <p:txBody>
          <a:bodyPr/>
          <a:lstStyle>
            <a:lvl1pPr>
              <a:defRPr/>
            </a:lvl1pPr>
          </a:lstStyle>
          <a:p>
            <a:pPr>
              <a:defRPr/>
            </a:pPr>
            <a:fld id="{5D0BDBC8-D774-4C2A-9BB3-902E43E2E84A}"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00EF113-98F3-4FAC-B19B-9638895D0245}" type="datetime1">
              <a:rPr lang="ru-RU"/>
              <a:pPr>
                <a:defRPr/>
              </a:pPr>
              <a:t>16.09.2013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r>
              <a:rPr lang="en-US" dirty="0"/>
              <a:t>http://aida.ucoz.ru</a:t>
            </a:r>
            <a:endParaRPr lang="ru-RU" dirty="0"/>
          </a:p>
        </p:txBody>
      </p:sp>
      <p:sp>
        <p:nvSpPr>
          <p:cNvPr id="7" name="Номер слайда 5"/>
          <p:cNvSpPr>
            <a:spLocks noGrp="1"/>
          </p:cNvSpPr>
          <p:nvPr>
            <p:ph type="sldNum" sz="quarter" idx="12"/>
          </p:nvPr>
        </p:nvSpPr>
        <p:spPr/>
        <p:txBody>
          <a:bodyPr/>
          <a:lstStyle>
            <a:lvl1pPr>
              <a:defRPr/>
            </a:lvl1pPr>
          </a:lstStyle>
          <a:p>
            <a:pPr>
              <a:defRPr/>
            </a:pPr>
            <a:fld id="{E4D1AC36-84E5-447A-8E88-FCE3DD9F44E7}"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2A87E5C-BDEA-4151-9AD6-DA78138EE516}" type="datetime1">
              <a:rPr lang="ru-RU"/>
              <a:pPr>
                <a:defRPr/>
              </a:pPr>
              <a:t>16.09.2013</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r>
              <a:rPr lang="en-US" dirty="0"/>
              <a:t>http://aida.ucoz.ru</a:t>
            </a:r>
            <a:endParaRPr lang="ru-RU" dirty="0"/>
          </a:p>
        </p:txBody>
      </p:sp>
      <p:sp>
        <p:nvSpPr>
          <p:cNvPr id="9" name="Номер слайда 5"/>
          <p:cNvSpPr>
            <a:spLocks noGrp="1"/>
          </p:cNvSpPr>
          <p:nvPr>
            <p:ph type="sldNum" sz="quarter" idx="12"/>
          </p:nvPr>
        </p:nvSpPr>
        <p:spPr/>
        <p:txBody>
          <a:bodyPr/>
          <a:lstStyle>
            <a:lvl1pPr>
              <a:defRPr/>
            </a:lvl1pPr>
          </a:lstStyle>
          <a:p>
            <a:pPr>
              <a:defRPr/>
            </a:pPr>
            <a:fld id="{FFA653FC-4753-4013-A30B-64BEF4CAE5E9}"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0BD82C7-57A9-4F49-AAF6-4DEB52350F6B}" type="datetime1">
              <a:rPr lang="ru-RU"/>
              <a:pPr>
                <a:defRPr/>
              </a:pPr>
              <a:t>16.09.2013</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r>
              <a:rPr lang="en-US" dirty="0"/>
              <a:t>http://aida.ucoz.ru</a:t>
            </a:r>
            <a:endParaRPr lang="ru-RU" dirty="0"/>
          </a:p>
        </p:txBody>
      </p:sp>
      <p:sp>
        <p:nvSpPr>
          <p:cNvPr id="5" name="Номер слайда 5"/>
          <p:cNvSpPr>
            <a:spLocks noGrp="1"/>
          </p:cNvSpPr>
          <p:nvPr>
            <p:ph type="sldNum" sz="quarter" idx="12"/>
          </p:nvPr>
        </p:nvSpPr>
        <p:spPr/>
        <p:txBody>
          <a:bodyPr/>
          <a:lstStyle>
            <a:lvl1pPr>
              <a:defRPr/>
            </a:lvl1pPr>
          </a:lstStyle>
          <a:p>
            <a:pPr>
              <a:defRPr/>
            </a:pPr>
            <a:fld id="{AC09E52E-D5FE-433B-8319-5DC8944E49C1}"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C038865-AAD7-4A04-ACF7-89D90C586C9D}" type="datetime1">
              <a:rPr lang="ru-RU"/>
              <a:pPr>
                <a:defRPr/>
              </a:pPr>
              <a:t>16.09.2013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r>
              <a:rPr lang="en-US" dirty="0"/>
              <a:t>http://aida.ucoz.ru</a:t>
            </a:r>
            <a:endParaRPr lang="ru-RU" dirty="0"/>
          </a:p>
        </p:txBody>
      </p:sp>
      <p:sp>
        <p:nvSpPr>
          <p:cNvPr id="4" name="Номер слайда 5"/>
          <p:cNvSpPr>
            <a:spLocks noGrp="1"/>
          </p:cNvSpPr>
          <p:nvPr>
            <p:ph type="sldNum" sz="quarter" idx="12"/>
          </p:nvPr>
        </p:nvSpPr>
        <p:spPr/>
        <p:txBody>
          <a:bodyPr/>
          <a:lstStyle>
            <a:lvl1pPr>
              <a:defRPr/>
            </a:lvl1pPr>
          </a:lstStyle>
          <a:p>
            <a:pPr>
              <a:defRPr/>
            </a:pPr>
            <a:fld id="{172E064D-9D54-4EF4-A498-BADA05822309}"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CFCE28C-179F-48DA-872E-7DF0CEB629AF}" type="datetime1">
              <a:rPr lang="ru-RU"/>
              <a:pPr>
                <a:defRPr/>
              </a:pPr>
              <a:t>16.09.2013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r>
              <a:rPr lang="en-US" dirty="0"/>
              <a:t>http://aida.ucoz.ru</a:t>
            </a:r>
            <a:endParaRPr lang="ru-RU" dirty="0"/>
          </a:p>
        </p:txBody>
      </p:sp>
      <p:sp>
        <p:nvSpPr>
          <p:cNvPr id="7" name="Номер слайда 5"/>
          <p:cNvSpPr>
            <a:spLocks noGrp="1"/>
          </p:cNvSpPr>
          <p:nvPr>
            <p:ph type="sldNum" sz="quarter" idx="12"/>
          </p:nvPr>
        </p:nvSpPr>
        <p:spPr/>
        <p:txBody>
          <a:bodyPr/>
          <a:lstStyle>
            <a:lvl1pPr>
              <a:defRPr/>
            </a:lvl1pPr>
          </a:lstStyle>
          <a:p>
            <a:pPr>
              <a:defRPr/>
            </a:pPr>
            <a:fld id="{99862DD7-8699-46EF-BC21-10D8B1B18A32}"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066F945-CACE-4635-8F98-8727B2228F69}" type="datetime1">
              <a:rPr lang="ru-RU"/>
              <a:pPr>
                <a:defRPr/>
              </a:pPr>
              <a:t>16.09.2013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r>
              <a:rPr lang="en-US" dirty="0"/>
              <a:t>http://aida.ucoz.ru</a:t>
            </a:r>
            <a:endParaRPr lang="ru-RU" dirty="0"/>
          </a:p>
        </p:txBody>
      </p:sp>
      <p:sp>
        <p:nvSpPr>
          <p:cNvPr id="7" name="Номер слайда 5"/>
          <p:cNvSpPr>
            <a:spLocks noGrp="1"/>
          </p:cNvSpPr>
          <p:nvPr>
            <p:ph type="sldNum" sz="quarter" idx="12"/>
          </p:nvPr>
        </p:nvSpPr>
        <p:spPr/>
        <p:txBody>
          <a:bodyPr/>
          <a:lstStyle>
            <a:lvl1pPr>
              <a:defRPr/>
            </a:lvl1pPr>
          </a:lstStyle>
          <a:p>
            <a:pPr>
              <a:defRPr/>
            </a:pPr>
            <a:fld id="{D87CAE41-0F1A-4F70-B93B-B7C4E1AF20E3}"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B1FE983-19ED-41CA-9337-5A5EAF7D23A7}" type="datetime1">
              <a:rPr lang="ru-RU"/>
              <a:pPr>
                <a:defRPr/>
              </a:pPr>
              <a:t>16.09.2013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dirty="0"/>
              <a:t>http://aida.ucoz.ru</a:t>
            </a: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74D0640-F960-41BA-AFFD-4000F78C2CEA}"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F:\&#1096;&#1082;&#1086;&#1083;&#1072;\&#1087;&#1088;&#1077;&#1079;&#1077;&#1085;&#1090;\&#1043;&#1077;&#1088;&#1086;&#1080;%20&#1074;&#1077;&#1088;&#1093;-&#1090;&#1072;&#1088;&#1089;&#1082;&#1086;&#1081;%20&#1079;&#1077;&#1084;&#1083;&#1080;\mark_bernes_-_zhuravli.mp3" TargetMode="Externa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g3.nnm.ru/0/b/a/6/c/0ba6c2ea26117f2db24fe8266493dcb8_full.jp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571604" y="214290"/>
            <a:ext cx="6772268" cy="2571768"/>
          </a:xfrm>
        </p:spPr>
        <p:txBody>
          <a:bodyPr/>
          <a:lstStyle/>
          <a:p>
            <a:r>
              <a:rPr lang="ru-RU" sz="6000" b="1" dirty="0" smtClean="0">
                <a:solidFill>
                  <a:srgbClr val="FF0000"/>
                </a:solidFill>
                <a:latin typeface="Times New Roman" pitchFamily="18" charset="0"/>
                <a:cs typeface="Times New Roman" pitchFamily="18" charset="0"/>
              </a:rPr>
              <a:t>Герой </a:t>
            </a:r>
            <a:br>
              <a:rPr lang="ru-RU" sz="6000" b="1" dirty="0" smtClean="0">
                <a:solidFill>
                  <a:srgbClr val="FF0000"/>
                </a:solidFill>
                <a:latin typeface="Times New Roman" pitchFamily="18" charset="0"/>
                <a:cs typeface="Times New Roman" pitchFamily="18" charset="0"/>
              </a:rPr>
            </a:br>
            <a:r>
              <a:rPr lang="ru-RU" sz="6000" b="1" dirty="0" smtClean="0">
                <a:solidFill>
                  <a:srgbClr val="FF0000"/>
                </a:solidFill>
                <a:latin typeface="Times New Roman" pitchFamily="18" charset="0"/>
                <a:cs typeface="Times New Roman" pitchFamily="18" charset="0"/>
              </a:rPr>
              <a:t>земли</a:t>
            </a:r>
            <a:br>
              <a:rPr lang="ru-RU" sz="6000" b="1" dirty="0" smtClean="0">
                <a:solidFill>
                  <a:srgbClr val="FF0000"/>
                </a:solidFill>
                <a:latin typeface="Times New Roman" pitchFamily="18" charset="0"/>
                <a:cs typeface="Times New Roman" pitchFamily="18" charset="0"/>
              </a:rPr>
            </a:br>
            <a:r>
              <a:rPr lang="ru-RU" sz="6000" b="1" dirty="0" err="1" smtClean="0">
                <a:solidFill>
                  <a:srgbClr val="FF0000"/>
                </a:solidFill>
                <a:latin typeface="Times New Roman" pitchFamily="18" charset="0"/>
                <a:cs typeface="Times New Roman" pitchFamily="18" charset="0"/>
              </a:rPr>
              <a:t>Верх-Тарской</a:t>
            </a:r>
            <a:endParaRPr lang="ru-RU" sz="6000" b="1" dirty="0">
              <a:solidFill>
                <a:srgbClr val="FF0000"/>
              </a:solidFill>
              <a:latin typeface="Times New Roman" pitchFamily="18" charset="0"/>
              <a:cs typeface="Times New Roman" pitchFamily="18" charset="0"/>
            </a:endParaRPr>
          </a:p>
        </p:txBody>
      </p:sp>
      <p:sp>
        <p:nvSpPr>
          <p:cNvPr id="7" name="Подзаголовок 6"/>
          <p:cNvSpPr>
            <a:spLocks noGrp="1"/>
          </p:cNvSpPr>
          <p:nvPr>
            <p:ph type="subTitle" idx="1"/>
          </p:nvPr>
        </p:nvSpPr>
        <p:spPr>
          <a:xfrm>
            <a:off x="2071670" y="2857496"/>
            <a:ext cx="5143536" cy="3643338"/>
          </a:xfrm>
        </p:spPr>
        <p:txBody>
          <a:bodyPr/>
          <a:lstStyle/>
          <a:p>
            <a:endParaRPr lang="ru-RU" dirty="0"/>
          </a:p>
        </p:txBody>
      </p:sp>
      <p:pic>
        <p:nvPicPr>
          <p:cNvPr id="6" name="Picture 3" descr="H:\Documents and Settings\Aida\Рабочий стол\клипарты рамки фончики\karty\karty\map15.jpg"/>
          <p:cNvPicPr>
            <a:picLocks noChangeAspect="1" noChangeArrowheads="1"/>
          </p:cNvPicPr>
          <p:nvPr/>
        </p:nvPicPr>
        <p:blipFill>
          <a:blip r:embed="rId3" cstate="print"/>
          <a:srcRect/>
          <a:stretch>
            <a:fillRect/>
          </a:stretch>
        </p:blipFill>
        <p:spPr bwMode="auto">
          <a:xfrm rot="214090">
            <a:off x="1675482" y="538266"/>
            <a:ext cx="1262071" cy="1081775"/>
          </a:xfrm>
          <a:prstGeom prst="rect">
            <a:avLst/>
          </a:prstGeom>
          <a:ln>
            <a:noFill/>
          </a:ln>
          <a:effectLst>
            <a:softEdge rad="112500"/>
          </a:effectLst>
        </p:spPr>
      </p:pic>
      <p:pic>
        <p:nvPicPr>
          <p:cNvPr id="8" name="Picture 3" descr="H:\Documents and Settings\Aida\Рабочий стол\клипарты рамки фончики\karty\karty\map15.jpg"/>
          <p:cNvPicPr>
            <a:picLocks noChangeAspect="1" noChangeArrowheads="1"/>
          </p:cNvPicPr>
          <p:nvPr/>
        </p:nvPicPr>
        <p:blipFill>
          <a:blip r:embed="rId4"/>
          <a:srcRect/>
          <a:stretch>
            <a:fillRect/>
          </a:stretch>
        </p:blipFill>
        <p:spPr bwMode="auto">
          <a:xfrm flipH="1">
            <a:off x="500034" y="642918"/>
            <a:ext cx="1762137" cy="1428760"/>
          </a:xfrm>
          <a:prstGeom prst="ellipse">
            <a:avLst/>
          </a:prstGeom>
          <a:ln>
            <a:noFill/>
          </a:ln>
          <a:effectLst>
            <a:softEdge rad="112500"/>
          </a:effectLst>
        </p:spPr>
      </p:pic>
      <p:pic>
        <p:nvPicPr>
          <p:cNvPr id="2053" name="Picture 5" descr="C:\Documents and Settings\Елена\Рабочий стол\СОЗДАНИЕ ПРЕЗЕНТАЦИЙ\9 мая\9120350.gif"/>
          <p:cNvPicPr>
            <a:picLocks noChangeAspect="1" noChangeArrowheads="1" noCrop="1"/>
          </p:cNvPicPr>
          <p:nvPr/>
        </p:nvPicPr>
        <p:blipFill>
          <a:blip r:embed="rId5"/>
          <a:srcRect/>
          <a:stretch>
            <a:fillRect/>
          </a:stretch>
        </p:blipFill>
        <p:spPr bwMode="auto">
          <a:xfrm>
            <a:off x="2071670" y="2857496"/>
            <a:ext cx="5143536" cy="3714776"/>
          </a:xfrm>
          <a:prstGeom prst="rect">
            <a:avLst/>
          </a:prstGeom>
          <a:noFill/>
        </p:spPr>
      </p:pic>
      <p:pic>
        <p:nvPicPr>
          <p:cNvPr id="10" name="mark_bernes_-_zhuravli.mp3">
            <a:hlinkClick r:id="" action="ppaction://media"/>
          </p:cNvPr>
          <p:cNvPicPr>
            <a:picLocks noRot="1" noChangeAspect="1"/>
          </p:cNvPicPr>
          <p:nvPr>
            <a:audioFile r:link="rId1"/>
          </p:nvPr>
        </p:nvPicPr>
        <p:blipFill>
          <a:blip r:embed="rId6"/>
          <a:stretch>
            <a:fillRect/>
          </a:stretch>
        </p:blipFill>
        <p:spPr>
          <a:xfrm>
            <a:off x="7786710" y="571480"/>
            <a:ext cx="285752" cy="21431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ppt_x"/>
                                          </p:val>
                                        </p:tav>
                                        <p:tav tm="100000">
                                          <p:val>
                                            <p:strVal val="#ppt_x"/>
                                          </p:val>
                                        </p:tav>
                                      </p:tavLst>
                                    </p:anim>
                                    <p:anim calcmode="lin" valueType="num">
                                      <p:cBhvr additive="base">
                                        <p:cTn id="12"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additive="base">
                                        <p:cTn id="17" dur="5000" fill="hold"/>
                                        <p:tgtEl>
                                          <p:spTgt spid="2053"/>
                                        </p:tgtEl>
                                        <p:attrNameLst>
                                          <p:attrName>ppt_x</p:attrName>
                                        </p:attrNameLst>
                                      </p:cBhvr>
                                      <p:tavLst>
                                        <p:tav tm="0">
                                          <p:val>
                                            <p:strVal val="#ppt_x"/>
                                          </p:val>
                                        </p:tav>
                                        <p:tav tm="100000">
                                          <p:val>
                                            <p:strVal val="#ppt_x"/>
                                          </p:val>
                                        </p:tav>
                                      </p:tavLst>
                                    </p:anim>
                                    <p:anim calcmode="lin" valueType="num">
                                      <p:cBhvr additive="base">
                                        <p:cTn id="18" dur="50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9"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72E064D-9D54-4EF4-A498-BADA05822309}" type="slidenum">
              <a:rPr lang="ru-RU" smtClean="0"/>
              <a:pPr>
                <a:defRPr/>
              </a:pPr>
              <a:t>10</a:t>
            </a:fld>
            <a:endParaRPr lang="ru-RU" dirty="0"/>
          </a:p>
        </p:txBody>
      </p:sp>
      <p:pic>
        <p:nvPicPr>
          <p:cNvPr id="5" name="Picture 2" descr="C:\Documents and Settings\iddqd\My documents\Мои рисунки\news_57290_1.jpg"/>
          <p:cNvPicPr>
            <a:picLocks noChangeAspect="1" noChangeArrowheads="1"/>
          </p:cNvPicPr>
          <p:nvPr/>
        </p:nvPicPr>
        <p:blipFill>
          <a:blip r:embed="rId2"/>
          <a:srcRect/>
          <a:stretch>
            <a:fillRect/>
          </a:stretch>
        </p:blipFill>
        <p:spPr bwMode="auto">
          <a:xfrm>
            <a:off x="0" y="357166"/>
            <a:ext cx="8715437" cy="6357982"/>
          </a:xfrm>
          <a:prstGeom prst="rect">
            <a:avLst/>
          </a:prstGeom>
          <a:noFill/>
        </p:spPr>
      </p:pic>
      <p:sp>
        <p:nvSpPr>
          <p:cNvPr id="7" name="TextBox 6"/>
          <p:cNvSpPr txBox="1"/>
          <p:nvPr/>
        </p:nvSpPr>
        <p:spPr>
          <a:xfrm>
            <a:off x="9858412" y="1285860"/>
            <a:ext cx="45719" cy="369332"/>
          </a:xfrm>
          <a:prstGeom prst="rect">
            <a:avLst/>
          </a:prstGeom>
          <a:noFill/>
        </p:spPr>
        <p:txBody>
          <a:bodyPr wrap="square" rtlCol="0">
            <a:spAutoFit/>
          </a:bodyPr>
          <a:lstStyle/>
          <a:p>
            <a:endParaRPr lang="ru-RU" dirty="0"/>
          </a:p>
        </p:txBody>
      </p:sp>
      <p:sp>
        <p:nvSpPr>
          <p:cNvPr id="8" name="Лента лицом вверх 7"/>
          <p:cNvSpPr/>
          <p:nvPr/>
        </p:nvSpPr>
        <p:spPr>
          <a:xfrm>
            <a:off x="1785918" y="0"/>
            <a:ext cx="7358082" cy="857232"/>
          </a:xfrm>
          <a:prstGeom prst="ribbon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2800" b="1" dirty="0" smtClean="0">
                <a:ln>
                  <a:prstDash val="solid"/>
                </a:ln>
                <a:solidFill>
                  <a:srgbClr val="00B0F0"/>
                </a:solidFill>
                <a:effectLst>
                  <a:glow rad="139700">
                    <a:schemeClr val="accent1">
                      <a:satMod val="175000"/>
                      <a:alpha val="40000"/>
                    </a:schemeClr>
                  </a:glow>
                  <a:outerShdw blurRad="88000" dist="50800" dir="5040000" algn="tl">
                    <a:schemeClr val="accent4">
                      <a:tint val="80000"/>
                      <a:satMod val="250000"/>
                      <a:alpha val="45000"/>
                    </a:schemeClr>
                  </a:outerShdw>
                </a:effectLst>
              </a:rPr>
              <a:t>Спасибо за внимание!</a:t>
            </a:r>
            <a:endParaRPr lang="ru-RU" sz="2800" b="1" dirty="0">
              <a:ln>
                <a:prstDash val="solid"/>
              </a:ln>
              <a:solidFill>
                <a:srgbClr val="00B0F0"/>
              </a:solidFill>
              <a:effectLst>
                <a:glow rad="139700">
                  <a:schemeClr val="accent1">
                    <a:satMod val="175000"/>
                    <a:alpha val="40000"/>
                  </a:schemeClr>
                </a:glow>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endParaRPr lang="ru-RU" dirty="0" smtClean="0"/>
          </a:p>
        </p:txBody>
      </p:sp>
      <p:sp>
        <p:nvSpPr>
          <p:cNvPr id="7" name="Дата 6"/>
          <p:cNvSpPr>
            <a:spLocks noGrp="1"/>
          </p:cNvSpPr>
          <p:nvPr>
            <p:ph type="dt" sz="quarter" idx="10"/>
          </p:nvPr>
        </p:nvSpPr>
        <p:spPr/>
        <p:txBody>
          <a:bodyPr/>
          <a:lstStyle/>
          <a:p>
            <a:pPr>
              <a:defRPr/>
            </a:pPr>
            <a:fld id="{6FFEFC10-5988-4150-BDB0-4B30C4EDB57F}" type="datetime1">
              <a:rPr lang="ru-RU"/>
              <a:pPr>
                <a:defRPr/>
              </a:pPr>
              <a:t>16.09.2013</a:t>
            </a:fld>
            <a:endParaRPr lang="ru-RU" dirty="0"/>
          </a:p>
        </p:txBody>
      </p:sp>
      <p:sp>
        <p:nvSpPr>
          <p:cNvPr id="8" name="Номер слайда 7"/>
          <p:cNvSpPr>
            <a:spLocks noGrp="1"/>
          </p:cNvSpPr>
          <p:nvPr>
            <p:ph type="sldNum" sz="quarter" idx="12"/>
          </p:nvPr>
        </p:nvSpPr>
        <p:spPr/>
        <p:txBody>
          <a:bodyPr/>
          <a:lstStyle/>
          <a:p>
            <a:pPr>
              <a:defRPr/>
            </a:pPr>
            <a:fld id="{2950E228-B2C0-4C13-A8CB-113E6D9CC768}" type="slidenum">
              <a:rPr lang="ru-RU"/>
              <a:pPr>
                <a:defRPr/>
              </a:pPr>
              <a:t>2</a:t>
            </a:fld>
            <a:endParaRPr lang="ru-RU" dirty="0"/>
          </a:p>
        </p:txBody>
      </p:sp>
      <p:sp>
        <p:nvSpPr>
          <p:cNvPr id="10" name="Нижний колонтитул 9"/>
          <p:cNvSpPr>
            <a:spLocks noGrp="1"/>
          </p:cNvSpPr>
          <p:nvPr>
            <p:ph type="ftr" sz="quarter" idx="11"/>
          </p:nvPr>
        </p:nvSpPr>
        <p:spPr/>
        <p:txBody>
          <a:bodyPr/>
          <a:lstStyle/>
          <a:p>
            <a:pPr>
              <a:defRPr/>
            </a:pPr>
            <a:r>
              <a:rPr lang="en-US" dirty="0"/>
              <a:t>http://aida.ucoz.ru</a:t>
            </a:r>
            <a:endParaRPr lang="ru-RU" dirty="0"/>
          </a:p>
        </p:txBody>
      </p:sp>
      <p:pic>
        <p:nvPicPr>
          <p:cNvPr id="3079" name="Picture 7" descr="C:\Documents and Settings\Елена\Рабочий стол\СОЗДАНИЕ ПРЕЗЕНТАЦИЙ\9 мая\08.gif"/>
          <p:cNvPicPr>
            <a:picLocks noGrp="1" noChangeAspect="1" noChangeArrowheads="1" noCrop="1"/>
          </p:cNvPicPr>
          <p:nvPr>
            <p:ph idx="1"/>
          </p:nvPr>
        </p:nvPicPr>
        <p:blipFill>
          <a:blip r:embed="rId2"/>
          <a:srcRect/>
          <a:stretch>
            <a:fillRect/>
          </a:stretch>
        </p:blipFill>
        <p:spPr bwMode="auto">
          <a:xfrm>
            <a:off x="142844" y="0"/>
            <a:ext cx="8786874" cy="664371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wheel(4)">
                                      <p:cBhvr>
                                        <p:cTn id="7"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00034" y="571480"/>
            <a:ext cx="3008313" cy="1928826"/>
          </a:xfrm>
        </p:spPr>
        <p:txBody>
          <a:bodyPr/>
          <a:lstStyle/>
          <a:p>
            <a:pPr algn="ctr"/>
            <a:r>
              <a:rPr lang="ru-RU" sz="3200" dirty="0" smtClean="0">
                <a:latin typeface="Times New Roman" pitchFamily="18" charset="0"/>
                <a:cs typeface="Times New Roman" pitchFamily="18" charset="0"/>
              </a:rPr>
              <a:t>Волков Михаил Евдокимович</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(1913 – 1957)</a:t>
            </a:r>
            <a:endParaRPr lang="ru-RU" sz="3200" dirty="0">
              <a:latin typeface="Times New Roman" pitchFamily="18" charset="0"/>
              <a:cs typeface="Times New Roman" pitchFamily="18" charset="0"/>
            </a:endParaRPr>
          </a:p>
        </p:txBody>
      </p:sp>
      <p:sp>
        <p:nvSpPr>
          <p:cNvPr id="8" name="Содержимое 7"/>
          <p:cNvSpPr>
            <a:spLocks noGrp="1"/>
          </p:cNvSpPr>
          <p:nvPr>
            <p:ph idx="1"/>
          </p:nvPr>
        </p:nvSpPr>
        <p:spPr>
          <a:xfrm>
            <a:off x="3575050" y="273050"/>
            <a:ext cx="5111750" cy="6156346"/>
          </a:xfrm>
        </p:spPr>
        <p:txBody>
          <a:bodyPr/>
          <a:lstStyle/>
          <a:p>
            <a:pPr>
              <a:buNone/>
            </a:pPr>
            <a:r>
              <a:rPr lang="ru-RU" sz="1600" dirty="0" smtClean="0">
                <a:latin typeface="Times New Roman" pitchFamily="18" charset="0"/>
                <a:cs typeface="Times New Roman" pitchFamily="18" charset="0"/>
              </a:rPr>
              <a:t>         </a:t>
            </a:r>
          </a:p>
          <a:p>
            <a:pPr>
              <a:buNone/>
            </a:pPr>
            <a:endParaRPr lang="ru-RU" sz="1600" smtClean="0">
              <a:latin typeface="Times New Roman" pitchFamily="18" charset="0"/>
              <a:cs typeface="Times New Roman" pitchFamily="18" charset="0"/>
            </a:endParaRPr>
          </a:p>
          <a:p>
            <a:pPr>
              <a:buNone/>
            </a:pPr>
            <a:r>
              <a:rPr lang="ru-RU" sz="160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Родился 5 декабря 1913 года в Сибири, в с. Верх-Тарка Кыштовского района Новосибирской области. Рано Миша остался сиротой. Отец его погиб в начале первой мировой войны, когда Мише исполнился только один год.</a:t>
            </a:r>
          </a:p>
          <a:p>
            <a:pPr>
              <a:buNone/>
            </a:pPr>
            <a:r>
              <a:rPr lang="ru-RU" sz="1600" dirty="0" smtClean="0">
                <a:latin typeface="Times New Roman" pitchFamily="18" charset="0"/>
                <a:cs typeface="Times New Roman" pitchFamily="18" charset="0"/>
              </a:rPr>
              <a:t>            В 1924 году Миша поступил учиться в школу. В 1925 году вступил в ряды пионерской организации. В летние каникулы работал по найму у крестьян. </a:t>
            </a:r>
          </a:p>
          <a:p>
            <a:pPr>
              <a:buNone/>
            </a:pPr>
            <a:r>
              <a:rPr lang="ru-RU" sz="1600" dirty="0" smtClean="0">
                <a:latin typeface="Times New Roman" pitchFamily="18" charset="0"/>
                <a:cs typeface="Times New Roman" pitchFamily="18" charset="0"/>
              </a:rPr>
              <a:t>            В 1928 году поступил в Кыштовскую школу крестьянской молодежи, в 1929 году вступил в ряды Ленинского комсомола. Будучи комсомольцем, обучал на дому неграмотных и малограмотных. </a:t>
            </a:r>
          </a:p>
          <a:p>
            <a:pPr>
              <a:buNone/>
            </a:pPr>
            <a:r>
              <a:rPr lang="ru-RU" sz="1600" dirty="0" smtClean="0">
                <a:latin typeface="Times New Roman" pitchFamily="18" charset="0"/>
                <a:cs typeface="Times New Roman" pitchFamily="18" charset="0"/>
              </a:rPr>
              <a:t>            В январе 1930 года вступил в колхоз и состоял в колхозе до 1936 года. </a:t>
            </a:r>
          </a:p>
          <a:p>
            <a:pPr>
              <a:buNone/>
            </a:pPr>
            <a:r>
              <a:rPr lang="ru-RU" sz="1600" dirty="0" smtClean="0">
                <a:latin typeface="Times New Roman" pitchFamily="18" charset="0"/>
                <a:cs typeface="Times New Roman" pitchFamily="18" charset="0"/>
              </a:rPr>
              <a:t>            В 1931 году поступил учиться в Каинский (ныне Куйбышевский) педагогический техникум в Новосибирской области, окончил его в 1933 году. После окончания техникума работал учителем начальной школы.</a:t>
            </a:r>
          </a:p>
          <a:p>
            <a:pPr>
              <a:buNone/>
            </a:pPr>
            <a:r>
              <a:rPr lang="ru-RU" sz="1600" dirty="0" smtClean="0">
                <a:latin typeface="Times New Roman" pitchFamily="18" charset="0"/>
                <a:cs typeface="Times New Roman" pitchFamily="18" charset="0"/>
              </a:rPr>
              <a:t>            В 1935 году приехал работать в с. Верх - Майзасс и стал преподавать историю и географию. </a:t>
            </a:r>
            <a:endParaRPr lang="ru-RU" sz="1600" dirty="0">
              <a:latin typeface="Times New Roman" pitchFamily="18" charset="0"/>
              <a:cs typeface="Times New Roman" pitchFamily="18" charset="0"/>
            </a:endParaRPr>
          </a:p>
        </p:txBody>
      </p:sp>
      <p:sp>
        <p:nvSpPr>
          <p:cNvPr id="9" name="Текст 8"/>
          <p:cNvSpPr>
            <a:spLocks noGrp="1"/>
          </p:cNvSpPr>
          <p:nvPr>
            <p:ph type="body" sz="half" idx="2"/>
          </p:nvPr>
        </p:nvSpPr>
        <p:spPr>
          <a:xfrm>
            <a:off x="457200" y="2571744"/>
            <a:ext cx="3008313" cy="3554419"/>
          </a:xfrm>
        </p:spPr>
        <p:txBody>
          <a:bodyPr/>
          <a:lstStyle/>
          <a:p>
            <a:endParaRPr lang="ru-RU" dirty="0"/>
          </a:p>
        </p:txBody>
      </p:sp>
      <p:sp>
        <p:nvSpPr>
          <p:cNvPr id="6" name="Номер слайда 5"/>
          <p:cNvSpPr>
            <a:spLocks noGrp="1"/>
          </p:cNvSpPr>
          <p:nvPr>
            <p:ph type="sldNum" sz="quarter" idx="12"/>
          </p:nvPr>
        </p:nvSpPr>
        <p:spPr/>
        <p:txBody>
          <a:bodyPr/>
          <a:lstStyle/>
          <a:p>
            <a:pPr>
              <a:defRPr/>
            </a:pPr>
            <a:fld id="{51682295-87D3-4F41-9C6A-E88936F03700}" type="slidenum">
              <a:rPr lang="ru-RU" smtClean="0"/>
              <a:pPr>
                <a:defRPr/>
              </a:pPr>
              <a:t>3</a:t>
            </a:fld>
            <a:endParaRPr lang="ru-RU" dirty="0"/>
          </a:p>
        </p:txBody>
      </p:sp>
      <p:pic>
        <p:nvPicPr>
          <p:cNvPr id="34819" name="Picture 3" descr="C:\Documents and Settings\Елена\Рабочий стол\i.jpg"/>
          <p:cNvPicPr>
            <a:picLocks noChangeAspect="1" noChangeArrowheads="1"/>
          </p:cNvPicPr>
          <p:nvPr/>
        </p:nvPicPr>
        <p:blipFill>
          <a:blip r:embed="rId2"/>
          <a:srcRect/>
          <a:stretch>
            <a:fillRect/>
          </a:stretch>
        </p:blipFill>
        <p:spPr bwMode="auto">
          <a:xfrm>
            <a:off x="500034" y="2571744"/>
            <a:ext cx="2928958" cy="3571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wheel(4)">
                                      <p:cBhvr>
                                        <p:cTn id="12" dur="2000"/>
                                        <p:tgtEl>
                                          <p:spTgt spid="3481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heel(4)">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heel(4)">
                                      <p:cBhvr>
                                        <p:cTn id="22" dur="20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heel(4)">
                                      <p:cBhvr>
                                        <p:cTn id="27" dur="20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heel(4)">
                                      <p:cBhvr>
                                        <p:cTn id="32" dur="20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heel(4)">
                                      <p:cBhvr>
                                        <p:cTn id="37" dur="20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heel(4)">
                                      <p:cBhvr>
                                        <p:cTn id="42" dur="20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heel(4)">
                                      <p:cBhvr>
                                        <p:cTn id="47"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357158" y="500042"/>
            <a:ext cx="8229600" cy="4429156"/>
          </a:xfrm>
        </p:spPr>
        <p:txBody>
          <a:bodyPr/>
          <a:lstStyle/>
          <a:p>
            <a:pPr algn="l"/>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Вскоре после начала Великой Отечественной войны капитан Волков участвует в боях за Родину. К моменту боев за Вильнюс Волков М.Е. уже подполковник и командует стрелковым полком 159 дивизии, воины которой отличились при освобождении Литвы. Стрелковому полку было поручено выполнить ответственную задачу: захватить вражеский аэродром под Вильнюсом и помешать вывозу из этого района различных военных материалов. Полк с этой задачей справился блестяще. Было захвачено много трофеев, среди которых несколько исправных самолетов.</a:t>
            </a:r>
            <a:r>
              <a:rPr lang="ru-RU" dirty="0" smtClean="0"/>
              <a:t/>
            </a:r>
            <a:br>
              <a:rPr lang="ru-RU" dirty="0" smtClean="0"/>
            </a:br>
            <a:endParaRPr lang="ru-RU" dirty="0"/>
          </a:p>
        </p:txBody>
      </p:sp>
      <p:sp>
        <p:nvSpPr>
          <p:cNvPr id="7" name="Номер слайда 6"/>
          <p:cNvSpPr>
            <a:spLocks noGrp="1"/>
          </p:cNvSpPr>
          <p:nvPr>
            <p:ph type="sldNum" sz="quarter" idx="12"/>
          </p:nvPr>
        </p:nvSpPr>
        <p:spPr/>
        <p:txBody>
          <a:bodyPr/>
          <a:lstStyle/>
          <a:p>
            <a:pPr>
              <a:defRPr/>
            </a:pPr>
            <a:fld id="{99862DD7-8699-46EF-BC21-10D8B1B18A32}" type="slidenum">
              <a:rPr lang="ru-RU" smtClean="0"/>
              <a:pPr>
                <a:defRPr/>
              </a:pPr>
              <a:t>4</a:t>
            </a:fld>
            <a:endParaRPr lang="ru-RU" dirty="0"/>
          </a:p>
        </p:txBody>
      </p:sp>
      <p:pic>
        <p:nvPicPr>
          <p:cNvPr id="36866" name="Picture 2" descr="Картинка 4 из 3631">
            <a:hlinkClick r:id="rId2"/>
          </p:cNvPr>
          <p:cNvPicPr>
            <a:picLocks noChangeAspect="1" noChangeArrowheads="1"/>
          </p:cNvPicPr>
          <p:nvPr/>
        </p:nvPicPr>
        <p:blipFill>
          <a:blip r:embed="rId3"/>
          <a:srcRect/>
          <a:stretch>
            <a:fillRect/>
          </a:stretch>
        </p:blipFill>
        <p:spPr bwMode="auto">
          <a:xfrm>
            <a:off x="3500430" y="4214818"/>
            <a:ext cx="2143140" cy="2143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wheel(4)">
                                      <p:cBhvr>
                                        <p:cTn id="12"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lstStyle/>
          <a:p>
            <a:pPr algn="l"/>
            <a:r>
              <a:rPr lang="ru-RU" sz="2000" dirty="0" smtClean="0">
                <a:latin typeface="Times New Roman" pitchFamily="18" charset="0"/>
                <a:cs typeface="Times New Roman" pitchFamily="18" charset="0"/>
              </a:rPr>
              <a:t>    7 июля 1944 года, преследуя отходящего на новый рубеж противника, подполковник Волков М.Е. следовал впереди своих частей. Ворвавшись в д. Порубанок, где противник устроил засаду, оказался на территории, занятой противником. Лично находясь в боевых порядках подразделений, он организовал бой, доходящий до рукопашных схваток. Противник всячески пытался удержать этот рубеж, но, понеся потери свыше ста человек солдат и офицеров, откатился. Были захвачены трофеи: 7 автомашин, 3 танкетки. Развивая успех, полк сразу освободил Лентварис.  В середине июля во время боев в окрестностях Вильнюса Волков был ранен. Только по приказу командования он сдал полк своему заместителю, но через несколько недель опять возвратился.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За подвиги при освобождении Вильнюса </a:t>
            </a:r>
            <a:r>
              <a:rPr lang="ru-RU" sz="2000" b="1" dirty="0" smtClean="0">
                <a:latin typeface="Times New Roman" pitchFamily="18" charset="0"/>
                <a:cs typeface="Times New Roman" pitchFamily="18" charset="0"/>
              </a:rPr>
              <a:t>Указом Президиума Верховного Совета СССР Волкову М.Е. было присвоено звание Героя Советского Союза.</a:t>
            </a:r>
            <a:r>
              <a:rPr lang="ru-RU" dirty="0" smtClean="0"/>
              <a:t/>
            </a:r>
            <a:br>
              <a:rPr lang="ru-RU" dirty="0" smtClean="0"/>
            </a:br>
            <a:endParaRPr lang="ru-RU" dirty="0"/>
          </a:p>
        </p:txBody>
      </p:sp>
      <p:sp>
        <p:nvSpPr>
          <p:cNvPr id="5" name="Номер слайда 4"/>
          <p:cNvSpPr>
            <a:spLocks noGrp="1"/>
          </p:cNvSpPr>
          <p:nvPr>
            <p:ph type="sldNum" sz="quarter" idx="12"/>
          </p:nvPr>
        </p:nvSpPr>
        <p:spPr/>
        <p:txBody>
          <a:bodyPr/>
          <a:lstStyle/>
          <a:p>
            <a:pPr>
              <a:defRPr/>
            </a:pPr>
            <a:fld id="{AC09E52E-D5FE-433B-8319-5DC8944E49C1}" type="slidenum">
              <a:rPr lang="ru-RU" smtClean="0"/>
              <a:pPr>
                <a:defRPr/>
              </a:pPr>
              <a:t>5</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85728"/>
            <a:ext cx="8229600" cy="3571900"/>
          </a:xfrm>
        </p:spPr>
        <p:txBody>
          <a:bodyPr/>
          <a:lstStyle/>
          <a:p>
            <a:pPr algn="l"/>
            <a:r>
              <a:rPr lang="ru-RU" sz="2000" dirty="0" smtClean="0">
                <a:latin typeface="Times New Roman" pitchFamily="18" charset="0"/>
                <a:cs typeface="Times New Roman" pitchFamily="18" charset="0"/>
              </a:rPr>
              <a:t>  В 1946 году Волков приехал в родную деревню. Не хватало знаний, и он заканчивает учительский, а затем педагогический институт в Новосибирске, работает учителем истории и географии.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В 1948 году он был назначен директором семилетней, а потом и средней школы.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Михаил Евдокимович был награжден орденом Ленина, Золотой Звездой Героя Советского Союза, двумя орденами Боевого Красного Знамени, орденом Суворова 3 степени, орденом Отечественной войны 1 степени и несколькими медалями, но награды почти не носил, за исключением торжественных случаев.</a:t>
            </a:r>
            <a:r>
              <a:rPr lang="ru-RU" dirty="0" smtClean="0"/>
              <a:t/>
            </a:r>
            <a:br>
              <a:rPr lang="ru-RU" dirty="0" smtClean="0"/>
            </a:br>
            <a:endParaRPr lang="ru-RU" dirty="0"/>
          </a:p>
        </p:txBody>
      </p:sp>
      <p:sp>
        <p:nvSpPr>
          <p:cNvPr id="6" name="Номер слайда 5"/>
          <p:cNvSpPr>
            <a:spLocks noGrp="1"/>
          </p:cNvSpPr>
          <p:nvPr>
            <p:ph type="sldNum" sz="quarter" idx="12"/>
          </p:nvPr>
        </p:nvSpPr>
        <p:spPr/>
        <p:txBody>
          <a:bodyPr/>
          <a:lstStyle/>
          <a:p>
            <a:pPr>
              <a:defRPr/>
            </a:pPr>
            <a:fld id="{51682295-87D3-4F41-9C6A-E88936F03700}" type="slidenum">
              <a:rPr lang="ru-RU" smtClean="0"/>
              <a:pPr>
                <a:defRPr/>
              </a:pPr>
              <a:t>6</a:t>
            </a:fld>
            <a:endParaRPr lang="ru-RU" dirty="0"/>
          </a:p>
        </p:txBody>
      </p:sp>
      <p:pic>
        <p:nvPicPr>
          <p:cNvPr id="1026" name="Picture 2" descr="C:\Documents and Settings\Елена\Рабочий стол\lenin.jpg"/>
          <p:cNvPicPr>
            <a:picLocks noChangeAspect="1" noChangeArrowheads="1"/>
          </p:cNvPicPr>
          <p:nvPr/>
        </p:nvPicPr>
        <p:blipFill>
          <a:blip r:embed="rId2"/>
          <a:srcRect/>
          <a:stretch>
            <a:fillRect/>
          </a:stretch>
        </p:blipFill>
        <p:spPr bwMode="auto">
          <a:xfrm>
            <a:off x="500034" y="3357562"/>
            <a:ext cx="2463799" cy="3038477"/>
          </a:xfrm>
          <a:prstGeom prst="rect">
            <a:avLst/>
          </a:prstGeom>
          <a:noFill/>
        </p:spPr>
      </p:pic>
      <p:pic>
        <p:nvPicPr>
          <p:cNvPr id="1027" name="Picture 3" descr="C:\Documents and Settings\Елена\Рабочий стол\22-115-preview.jpg"/>
          <p:cNvPicPr>
            <a:picLocks noChangeAspect="1" noChangeArrowheads="1"/>
          </p:cNvPicPr>
          <p:nvPr/>
        </p:nvPicPr>
        <p:blipFill>
          <a:blip r:embed="rId3"/>
          <a:srcRect/>
          <a:stretch>
            <a:fillRect/>
          </a:stretch>
        </p:blipFill>
        <p:spPr bwMode="auto">
          <a:xfrm>
            <a:off x="2928926" y="3357562"/>
            <a:ext cx="2714644" cy="3071800"/>
          </a:xfrm>
          <a:prstGeom prst="rect">
            <a:avLst/>
          </a:prstGeom>
          <a:noFill/>
        </p:spPr>
      </p:pic>
      <p:pic>
        <p:nvPicPr>
          <p:cNvPr id="1028" name="Picture 4" descr="C:\Documents and Settings\Елена\Рабочий стол\2847511_10dc6935.jpg"/>
          <p:cNvPicPr>
            <a:picLocks noChangeAspect="1" noChangeArrowheads="1"/>
          </p:cNvPicPr>
          <p:nvPr/>
        </p:nvPicPr>
        <p:blipFill>
          <a:blip r:embed="rId4"/>
          <a:srcRect/>
          <a:stretch>
            <a:fillRect/>
          </a:stretch>
        </p:blipFill>
        <p:spPr bwMode="auto">
          <a:xfrm>
            <a:off x="5643570" y="3429000"/>
            <a:ext cx="2928928" cy="29289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4)">
                                      <p:cBhvr>
                                        <p:cTn id="12" dur="1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heel(4)">
                                      <p:cBhvr>
                                        <p:cTn id="17" dur="1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heel(4)">
                                      <p:cBhvr>
                                        <p:cTn id="22"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0"/>
            <a:ext cx="8229600" cy="3000372"/>
          </a:xfrm>
        </p:spPr>
        <p:txBody>
          <a:bodyPr/>
          <a:lstStyle/>
          <a:p>
            <a:r>
              <a:rPr lang="ru-RU" sz="2000" dirty="0" smtClean="0">
                <a:latin typeface="Times New Roman" pitchFamily="18" charset="0"/>
                <a:cs typeface="Times New Roman" pitchFamily="18" charset="0"/>
              </a:rPr>
              <a:t>Пять ранений и три контузии дали о себе знать. Все труднее и труднее становилось работать, все чаще и чаще болели раны. 15 февраля 1957 года от последствий ранений и контузий герой боев за Литовскую столицу М.Е. Волков скончался. По решению Совета Министров СССР Верх - Таркская школа с 1968 года носит имя Героя Советского Союза Михаила Евдокимовича Волкова.</a:t>
            </a:r>
            <a:r>
              <a:rPr lang="ru-RU" dirty="0" smtClean="0"/>
              <a:t/>
            </a:r>
            <a:br>
              <a:rPr lang="ru-RU" dirty="0" smtClean="0"/>
            </a:br>
            <a:endParaRPr lang="ru-RU" dirty="0"/>
          </a:p>
        </p:txBody>
      </p:sp>
      <p:sp>
        <p:nvSpPr>
          <p:cNvPr id="5" name="Номер слайда 4"/>
          <p:cNvSpPr>
            <a:spLocks noGrp="1"/>
          </p:cNvSpPr>
          <p:nvPr>
            <p:ph type="sldNum" sz="quarter" idx="12"/>
          </p:nvPr>
        </p:nvSpPr>
        <p:spPr/>
        <p:txBody>
          <a:bodyPr/>
          <a:lstStyle/>
          <a:p>
            <a:fld id="{AC09E52E-D5FE-433B-8319-5DC8944E49C1}" type="slidenum">
              <a:rPr lang="ru-RU" smtClean="0"/>
              <a:pPr/>
              <a:t>7</a:t>
            </a:fld>
            <a:endParaRPr lang="ru-RU" dirty="0"/>
          </a:p>
        </p:txBody>
      </p:sp>
      <p:pic>
        <p:nvPicPr>
          <p:cNvPr id="2050" name="Picture 2" descr="C:\Documents and Settings\Елена\Рабочий стол\p2_dscn4353.jpg"/>
          <p:cNvPicPr>
            <a:picLocks noChangeAspect="1" noChangeArrowheads="1"/>
          </p:cNvPicPr>
          <p:nvPr/>
        </p:nvPicPr>
        <p:blipFill>
          <a:blip r:embed="rId2"/>
          <a:srcRect/>
          <a:stretch>
            <a:fillRect/>
          </a:stretch>
        </p:blipFill>
        <p:spPr bwMode="auto">
          <a:xfrm>
            <a:off x="1857356" y="2285992"/>
            <a:ext cx="5429288" cy="4000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4)">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lstStyle/>
          <a:p>
            <a:endParaRPr lang="ru-RU" dirty="0"/>
          </a:p>
        </p:txBody>
      </p:sp>
      <p:sp>
        <p:nvSpPr>
          <p:cNvPr id="5" name="Номер слайда 4"/>
          <p:cNvSpPr>
            <a:spLocks noGrp="1"/>
          </p:cNvSpPr>
          <p:nvPr>
            <p:ph type="sldNum" sz="quarter" idx="12"/>
          </p:nvPr>
        </p:nvSpPr>
        <p:spPr/>
        <p:txBody>
          <a:bodyPr/>
          <a:lstStyle/>
          <a:p>
            <a:pPr>
              <a:defRPr/>
            </a:pPr>
            <a:fld id="{AC09E52E-D5FE-433B-8319-5DC8944E49C1}" type="slidenum">
              <a:rPr lang="ru-RU" smtClean="0"/>
              <a:pPr>
                <a:defRPr/>
              </a:pPr>
              <a:t>8</a:t>
            </a:fld>
            <a:endParaRPr lang="ru-RU" dirty="0"/>
          </a:p>
        </p:txBody>
      </p:sp>
      <p:pic>
        <p:nvPicPr>
          <p:cNvPr id="7" name="Рисунок 6" descr="Изображение 010.jpg"/>
          <p:cNvPicPr>
            <a:picLocks noChangeAspect="1"/>
          </p:cNvPicPr>
          <p:nvPr/>
        </p:nvPicPr>
        <p:blipFill>
          <a:blip r:embed="rId2"/>
          <a:stretch>
            <a:fillRect/>
          </a:stretch>
        </p:blipFill>
        <p:spPr>
          <a:xfrm>
            <a:off x="0" y="0"/>
            <a:ext cx="8858312" cy="66979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26130"/>
          </a:xfrm>
        </p:spPr>
        <p:txBody>
          <a:bodyPr/>
          <a:lstStyle/>
          <a:p>
            <a:endParaRPr lang="ru-RU" dirty="0"/>
          </a:p>
        </p:txBody>
      </p:sp>
      <p:sp>
        <p:nvSpPr>
          <p:cNvPr id="5" name="Номер слайда 4"/>
          <p:cNvSpPr>
            <a:spLocks noGrp="1"/>
          </p:cNvSpPr>
          <p:nvPr>
            <p:ph type="sldNum" sz="quarter" idx="12"/>
          </p:nvPr>
        </p:nvSpPr>
        <p:spPr/>
        <p:txBody>
          <a:bodyPr/>
          <a:lstStyle/>
          <a:p>
            <a:pPr>
              <a:defRPr/>
            </a:pPr>
            <a:fld id="{AC09E52E-D5FE-433B-8319-5DC8944E49C1}" type="slidenum">
              <a:rPr lang="ru-RU" smtClean="0"/>
              <a:pPr>
                <a:defRPr/>
              </a:pPr>
              <a:t>9</a:t>
            </a:fld>
            <a:endParaRPr lang="ru-RU" dirty="0"/>
          </a:p>
        </p:txBody>
      </p:sp>
      <p:pic>
        <p:nvPicPr>
          <p:cNvPr id="6" name="Picture 2" descr="C:\Documents and Settings\iddqd\My documents\Мои рисунки\54894.gif"/>
          <p:cNvPicPr>
            <a:picLocks noChangeAspect="1" noChangeArrowheads="1"/>
          </p:cNvPicPr>
          <p:nvPr/>
        </p:nvPicPr>
        <p:blipFill>
          <a:blip r:embed="rId2"/>
          <a:srcRect l="826" b="21176"/>
          <a:stretch>
            <a:fillRect/>
          </a:stretch>
        </p:blipFill>
        <p:spPr bwMode="auto">
          <a:xfrm>
            <a:off x="214282" y="428604"/>
            <a:ext cx="8572560" cy="47863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Копия История  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Копия История  4</Template>
  <TotalTime>515</TotalTime>
  <Words>132</Words>
  <Application>Microsoft Office PowerPoint</Application>
  <PresentationFormat>Экран (4:3)</PresentationFormat>
  <Paragraphs>26</Paragraphs>
  <Slides>10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Копия История  4</vt:lpstr>
      <vt:lpstr>Герой  земли Верх-Тарской</vt:lpstr>
      <vt:lpstr>Слайд 2</vt:lpstr>
      <vt:lpstr>Волков Михаил Евдокимович (1913 – 1957)</vt:lpstr>
      <vt:lpstr>     Вскоре после начала Великой Отечественной войны капитан Волков участвует в боях за Родину. К моменту боев за Вильнюс Волков М.Е. уже подполковник и командует стрелковым полком 159 дивизии, воины которой отличились при освобождении Литвы. Стрелковому полку было поручено выполнить ответственную задачу: захватить вражеский аэродром под Вильнюсом и помешать вывозу из этого района различных военных материалов. Полк с этой задачей справился блестяще. Было захвачено много трофеев, среди которых несколько исправных самолетов. </vt:lpstr>
      <vt:lpstr>    7 июля 1944 года, преследуя отходящего на новый рубеж противника, подполковник Волков М.Е. следовал впереди своих частей. Ворвавшись в д. Порубанок, где противник устроил засаду, оказался на территории, занятой противником. Лично находясь в боевых порядках подразделений, он организовал бой, доходящий до рукопашных схваток. Противник всячески пытался удержать этот рубеж, но, понеся потери свыше ста человек солдат и офицеров, откатился. Были захвачены трофеи: 7 автомашин, 3 танкетки. Развивая успех, полк сразу освободил Лентварис.  В середине июля во время боев в окрестностях Вильнюса Волков был ранен. Только по приказу командования он сдал полк своему заместителю, но через несколько недель опять возвратился.        За подвиги при освобождении Вильнюса Указом Президиума Верховного Совета СССР Волкову М.Е. было присвоено звание Героя Советского Союза. </vt:lpstr>
      <vt:lpstr>  В 1946 году Волков приехал в родную деревню. Не хватало знаний, и он заканчивает учительский, а затем педагогический институт в Новосибирске, работает учителем истории и географии.      В 1948 году он был назначен директором семилетней, а потом и средней школы.      Михаил Евдокимович был награжден орденом Ленина, Золотой Звездой Героя Советского Союза, двумя орденами Боевого Красного Знамени, орденом Суворова 3 степени, орденом Отечественной войны 1 степени и несколькими медалями, но награды почти не носил, за исключением торжественных случаев. </vt:lpstr>
      <vt:lpstr>Пять ранений и три контузии дали о себе знать. Все труднее и труднее становилось работать, все чаще и чаще болели раны. 15 февраля 1957 года от последствий ранений и контузий герой боев за Литовскую столицу М.Е. Волков скончался. По решению Совета Министров СССР Верх - Таркская школа с 1968 года носит имя Героя Советского Союза Михаила Евдокимовича Волкова. </vt:lpstr>
      <vt:lpstr>Слайд 8</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Герои Кыштовской земли</dc:title>
  <dc:creator>хосе</dc:creator>
  <dc:description>http://aida.ucoz.ru</dc:description>
  <cp:lastModifiedBy>я</cp:lastModifiedBy>
  <cp:revision>64</cp:revision>
  <dcterms:created xsi:type="dcterms:W3CDTF">2010-04-21T07:56:55Z</dcterms:created>
  <dcterms:modified xsi:type="dcterms:W3CDTF">2013-09-16T13:02:49Z</dcterms:modified>
  <cp:category>шаблоны к Powerpoint</cp:category>
</cp:coreProperties>
</file>