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Шагая в ногу со временем.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Каким должен быть современный учитель? Многие стали задаваться таким вопросом. А почему, задумывались ли вы? Ответ на этот вопрос лежит на поверхности нашего бытия. Это – Время! Да… (Быть может, скажете Вы) И полагаю, неудивительно. Время! Как известно, время лечит, время идет вперед, время никого не ждет и т.д. И, действительно, именно Время нам диктует, как нужно поступить в той или иной ситуации, а подчас ставит нас в определенные рамки жизни, когда нужно выполнить то или иное дело. Вот и сейчас, в век </a:t>
            </a:r>
            <a:r>
              <a:rPr lang="ru-RU" dirty="0" err="1"/>
              <a:t>нанотехнологий</a:t>
            </a:r>
            <a:r>
              <a:rPr lang="ru-RU" dirty="0"/>
              <a:t> и информационно-коммуникационного пространства, Время </a:t>
            </a:r>
            <a:r>
              <a:rPr lang="en-US" dirty="0"/>
              <a:t>«</a:t>
            </a:r>
            <a:r>
              <a:rPr lang="ru-RU" dirty="0"/>
              <a:t>говорит</a:t>
            </a:r>
            <a:r>
              <a:rPr lang="en-US" dirty="0"/>
              <a:t>», </a:t>
            </a:r>
            <a:r>
              <a:rPr lang="ru-RU" dirty="0"/>
              <a:t>наставляет нас и одновременно заставляет задуматься о том, какой же сейчас учитель является современным, какого учителя следует считать таковым и какой характеристикой он должен обладать.</a:t>
            </a:r>
          </a:p>
          <a:p>
            <a:r>
              <a:rPr lang="ru-RU" dirty="0"/>
              <a:t>И вот тут начинается </a:t>
            </a:r>
            <a:r>
              <a:rPr lang="en-US" dirty="0"/>
              <a:t>«</a:t>
            </a:r>
            <a:r>
              <a:rPr lang="ru-RU" dirty="0"/>
              <a:t>самое интересное</a:t>
            </a:r>
            <a:r>
              <a:rPr lang="en-US" dirty="0"/>
              <a:t>»… </a:t>
            </a:r>
            <a:r>
              <a:rPr lang="ru-RU" dirty="0"/>
              <a:t>Можно очень долго говорить о качествах, присущих человеку педагогического профиля, таких как, например, </a:t>
            </a:r>
            <a:r>
              <a:rPr lang="ru-RU" dirty="0" err="1"/>
              <a:t>эмпатия</a:t>
            </a:r>
            <a:r>
              <a:rPr lang="ru-RU" dirty="0"/>
              <a:t>, доверие, вежливость, тактичность, умение видеть в каждом своем подопечном личность, умение выслушать, осознать и понять интересы и мнение своего ученика, аккуратность во всём и т.д. Но разве этими качествами не может обладать простой учитель, </a:t>
            </a:r>
            <a:r>
              <a:rPr lang="en-US" dirty="0"/>
              <a:t>«</a:t>
            </a:r>
            <a:r>
              <a:rPr lang="ru-RU" dirty="0"/>
              <a:t>несовременный</a:t>
            </a:r>
            <a:r>
              <a:rPr lang="en-US" dirty="0"/>
              <a:t>»?! </a:t>
            </a:r>
            <a:r>
              <a:rPr lang="ru-RU" dirty="0"/>
              <a:t>Может! Я позволю заметить, что говорю здесь не о том, что учитель должен быть таким, а хочу заметить, что лишь настоящий учитель, именно учитель, такими качествами и наделен, и лишь некто другой, выбравший профессию по неизвестным причинам выбирает долженствование: что он должен быть таким. И вот если учитель наделен вышеперечисленными свойствами, его можно назвать современным? Пожалуй, что не совсем. И вот тут я полагаю, вы вспомните, в какое время вы живете, в какую эпоху научного прогресса… Время! Оно не стоит на месте… Время идет вперед! Стало быть, нужно идти в ногу со Временем! Вот она главная характеристика, девиз современного учителя: </a:t>
            </a:r>
            <a:r>
              <a:rPr lang="en-US" dirty="0"/>
              <a:t>«</a:t>
            </a:r>
            <a:r>
              <a:rPr lang="ru-RU" dirty="0"/>
              <a:t>В ногу со Временем!</a:t>
            </a:r>
            <a:r>
              <a:rPr lang="en-US" dirty="0"/>
              <a:t>»</a:t>
            </a:r>
          </a:p>
          <a:p>
            <a:r>
              <a:rPr lang="ru-RU" dirty="0"/>
              <a:t>Вот поэтому-то учитель и СОВРЕМЕННЫЙ, – ведь идет он в ногу СО ВРЕМЕНЕМ! Такой учитель покоряет и овладевает всеми новшествами и новинками информационно-коммуникационного пространства! А вот помогает ему в этом овладении и познании его учительская любознательность, поиск открытий, умение найти новое и реализовать всё то, новое, со Временем, своевременно: </a:t>
            </a:r>
            <a:r>
              <a:rPr lang="en-US" dirty="0"/>
              <a:t>«</a:t>
            </a:r>
            <a:r>
              <a:rPr lang="ru-RU" dirty="0"/>
              <a:t>В ногу со Временем!</a:t>
            </a:r>
            <a:r>
              <a:rPr lang="en-US" dirty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8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420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Горизонт</vt:lpstr>
      <vt:lpstr>Шагая в ногу со временем.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Шагая в ногу со временем.</dc:title>
  <dc:creator>Первый класс</dc:creator>
  <cp:lastModifiedBy>Первый класс</cp:lastModifiedBy>
  <cp:revision>1</cp:revision>
  <dcterms:created xsi:type="dcterms:W3CDTF">2017-12-04T18:57:40Z</dcterms:created>
  <dcterms:modified xsi:type="dcterms:W3CDTF">2017-12-04T18:59:53Z</dcterms:modified>
</cp:coreProperties>
</file>