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8" r:id="rId5"/>
    <p:sldId id="264" r:id="rId6"/>
    <p:sldId id="266" r:id="rId7"/>
    <p:sldId id="267" r:id="rId8"/>
    <p:sldId id="268" r:id="rId9"/>
    <p:sldId id="269" r:id="rId10"/>
    <p:sldId id="263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CC"/>
    <a:srgbClr val="003300"/>
    <a:srgbClr val="66CCFF"/>
    <a:srgbClr val="99FF66"/>
    <a:srgbClr val="99FF99"/>
    <a:srgbClr val="000066"/>
    <a:srgbClr val="000099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9" autoAdjust="0"/>
    <p:restoredTop sz="94638" autoAdjust="0"/>
  </p:normalViewPr>
  <p:slideViewPr>
    <p:cSldViewPr snapToGrid="0" showGuides="1">
      <p:cViewPr>
        <p:scale>
          <a:sx n="110" d="100"/>
          <a:sy n="110" d="100"/>
        </p:scale>
        <p:origin x="-786" y="-168"/>
      </p:cViewPr>
      <p:guideLst>
        <p:guide orient="horz" pos="2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55000">
              <a:srgbClr val="FFFFCC"/>
            </a:gs>
            <a:gs pos="100000">
              <a:srgbClr val="66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431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ADB1-1203-40EA-8061-01C75BA1B55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A5BC-A3D4-4D4D-9DD0-FAB69D9D8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17" Type="http://schemas.openxmlformats.org/officeDocument/2006/relationships/image" Target="../media/image10.jpeg"/><Relationship Id="rId2" Type="http://schemas.openxmlformats.org/officeDocument/2006/relationships/image" Target="../media/image2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8.jpe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" Target="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slide" Target="slide3.xml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slide" Target="slide3.xml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eg"/><Relationship Id="rId18" Type="http://schemas.openxmlformats.org/officeDocument/2006/relationships/image" Target="../media/image9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png"/><Relationship Id="rId2" Type="http://schemas.openxmlformats.org/officeDocument/2006/relationships/image" Target="../media/image77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gif"/><Relationship Id="rId10" Type="http://schemas.openxmlformats.org/officeDocument/2006/relationships/image" Target="../media/image85.jpeg"/><Relationship Id="rId19" Type="http://schemas.openxmlformats.org/officeDocument/2006/relationships/slide" Target="slide3.xml"/><Relationship Id="rId4" Type="http://schemas.openxmlformats.org/officeDocument/2006/relationships/image" Target="../media/image79.jpeg"/><Relationship Id="rId9" Type="http://schemas.openxmlformats.org/officeDocument/2006/relationships/image" Target="../media/image84.png"/><Relationship Id="rId14" Type="http://schemas.openxmlformats.org/officeDocument/2006/relationships/image" Target="../media/image8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12" Type="http://schemas.openxmlformats.org/officeDocument/2006/relationships/image" Target="../media/image104.png"/><Relationship Id="rId17" Type="http://schemas.openxmlformats.org/officeDocument/2006/relationships/image" Target="../media/image109.jpe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jpeg"/><Relationship Id="rId19" Type="http://schemas.openxmlformats.org/officeDocument/2006/relationships/slide" Target="slide3.xml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661" y="1989628"/>
            <a:ext cx="6297976" cy="110251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3175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2D050"/>
                    </a:gs>
                    <a:gs pos="50000">
                      <a:srgbClr val="48CE3E"/>
                    </a:gs>
                    <a:gs pos="100000">
                      <a:srgbClr val="008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Комплекс тренажеров</a:t>
            </a:r>
            <a:r>
              <a:rPr lang="ru-RU" sz="49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2D050"/>
                    </a:gs>
                    <a:gs pos="50000">
                      <a:srgbClr val="48CE3E"/>
                    </a:gs>
                    <a:gs pos="100000">
                      <a:srgbClr val="008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/>
            </a:r>
            <a:br>
              <a:rPr lang="ru-RU" sz="49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2D050"/>
                    </a:gs>
                    <a:gs pos="50000">
                      <a:srgbClr val="48CE3E"/>
                    </a:gs>
                    <a:gs pos="100000">
                      <a:srgbClr val="008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ru-RU" sz="4000" b="1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«Гимнастика для ума»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9091" y="3449378"/>
            <a:ext cx="4303643" cy="62324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6 класс</a:t>
            </a:r>
          </a:p>
        </p:txBody>
      </p:sp>
      <p:sp>
        <p:nvSpPr>
          <p:cNvPr id="11" name="Текст 11"/>
          <p:cNvSpPr txBox="1">
            <a:spLocks/>
          </p:cNvSpPr>
          <p:nvPr/>
        </p:nvSpPr>
        <p:spPr>
          <a:xfrm>
            <a:off x="1842352" y="3973177"/>
            <a:ext cx="4849696" cy="1135819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Автор: Залазаева Альбина Владимировна,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учитель математики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1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МАОУ «Покчинская ООШ имени И.И. Широкшина»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1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Пермский край, Чердынский район</a:t>
            </a:r>
            <a:endParaRPr kumimoji="0" lang="ru-RU" sz="11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11" y="3049510"/>
            <a:ext cx="1230490" cy="1470278"/>
          </a:xfrm>
          <a:prstGeom prst="rect">
            <a:avLst/>
          </a:prstGeom>
          <a:noFill/>
        </p:spPr>
      </p:pic>
      <p:pic>
        <p:nvPicPr>
          <p:cNvPr id="4100" name="Picture 4" descr="http://www.playcast.ru/uploads/2016/03/30/180535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906" y="-1"/>
            <a:ext cx="2856575" cy="2104845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356174" y="4545162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  <a:hlinkClick r:id="rId4" action="ppaction://hlinksldjump"/>
              </a:rPr>
              <a:t></a:t>
            </a:r>
            <a:endParaRPr lang="ru-RU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489" y="601839"/>
            <a:ext cx="8229600" cy="454166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>
              <a:solidFill>
                <a:srgbClr val="008000"/>
              </a:solidFill>
            </a:endParaRPr>
          </a:p>
        </p:txBody>
      </p:sp>
      <p:pic>
        <p:nvPicPr>
          <p:cNvPr id="8" name="Picture 12" descr="http://fotos.fastimagess.ru/img-q5y5x5n4g4041416a4o4n4k5p5t5l4j44304n4u4/upload/medialibrary/5fe/5fe65859bf3d021d6ab15e826a0e32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61" y="241540"/>
            <a:ext cx="1602064" cy="1468559"/>
          </a:xfrm>
          <a:prstGeom prst="rect">
            <a:avLst/>
          </a:prstGeom>
          <a:noFill/>
        </p:spPr>
      </p:pic>
      <p:pic>
        <p:nvPicPr>
          <p:cNvPr id="3076" name="Picture 4" descr="https://ds03.infourok.ru/uploads/ex/0751/00009008-751a17d4/2/640/img18.jpg"/>
          <p:cNvPicPr>
            <a:picLocks noChangeAspect="1" noChangeArrowheads="1"/>
          </p:cNvPicPr>
          <p:nvPr/>
        </p:nvPicPr>
        <p:blipFill>
          <a:blip r:embed="rId3" cstate="print"/>
          <a:srcRect l="4099" t="5722" r="4203" b="6920"/>
          <a:stretch>
            <a:fillRect/>
          </a:stretch>
        </p:blipFill>
        <p:spPr bwMode="auto">
          <a:xfrm>
            <a:off x="2389517" y="499213"/>
            <a:ext cx="5072332" cy="3658719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 rot="10800000">
            <a:off x="8353139" y="4548144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489" y="601839"/>
            <a:ext cx="8229600" cy="454166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 smtClean="0">
              <a:solidFill>
                <a:srgbClr val="008000"/>
              </a:solidFill>
            </a:endParaRPr>
          </a:p>
          <a:p>
            <a:endParaRPr lang="ru-RU" sz="1600" dirty="0">
              <a:solidFill>
                <a:srgbClr val="008000"/>
              </a:solidFill>
            </a:endParaRPr>
          </a:p>
        </p:txBody>
      </p:sp>
      <p:pic>
        <p:nvPicPr>
          <p:cNvPr id="8" name="Picture 12" descr="http://fotos.fastimagess.ru/img-q5y5x5n4g4041416a4o4n4k5p5t5l4j44304n4u4/upload/medialibrary/5fe/5fe65859bf3d021d6ab15e826a0e32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49" y="155277"/>
            <a:ext cx="1602064" cy="1468559"/>
          </a:xfrm>
          <a:prstGeom prst="rect">
            <a:avLst/>
          </a:prstGeom>
          <a:noFill/>
        </p:spPr>
      </p:pic>
      <p:pic>
        <p:nvPicPr>
          <p:cNvPr id="23556" name="Picture 4" descr="http://lyudmilanik.com.ua/formulas/wp-content/uploads/2014/11/plusmin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098" y="457288"/>
            <a:ext cx="6073091" cy="3942183"/>
          </a:xfrm>
          <a:prstGeom prst="rect">
            <a:avLst/>
          </a:prstGeom>
          <a:noFill/>
        </p:spPr>
      </p:pic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 rot="10800000">
            <a:off x="8361765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6448" y="240056"/>
            <a:ext cx="3981054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Дорогой 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Вначале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этого можешь проверить себя. Для этого нужно левой кнопкой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мыши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щёлкнуть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примеру и ответ откроется.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каждой теме твоему вниманию предложены два тренажера (1 и 2).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вдруг ты забыл правило выполнения той или иной операции смело переходи по ссылке             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поможет тебе вернуться обратно к содержанию.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  <a:cs typeface="Segoe UI Semibold" pitchFamily="34" charset="0"/>
              </a:rPr>
              <a:t>Желаю удачи!</a:t>
            </a:r>
            <a:endParaRPr lang="ru-RU" sz="2400" b="1" i="1" dirty="0">
              <a:solidFill>
                <a:srgbClr val="C00000"/>
              </a:solidFill>
              <a:latin typeface="Monotype Corsiva" pitchFamily="66" charset="0"/>
              <a:cs typeface="Segoe UI Semibold" pitchFamily="34" charset="0"/>
            </a:endParaRPr>
          </a:p>
        </p:txBody>
      </p:sp>
      <p:pic>
        <p:nvPicPr>
          <p:cNvPr id="5" name="Picture 6" descr="http://images.easyfreeclipart.com/244/clipart-notepad-cartoon-cute-2444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554" y="2769081"/>
            <a:ext cx="569342" cy="56934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 rot="10800000">
            <a:off x="2355011" y="3295290"/>
            <a:ext cx="458000" cy="284385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8364800" y="4622800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3606" y="0"/>
            <a:ext cx="6297976" cy="41714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2D050"/>
                    </a:gs>
                    <a:gs pos="50000">
                      <a:srgbClr val="48CE3E"/>
                    </a:gs>
                    <a:gs pos="100000">
                      <a:srgbClr val="008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/>
            </a:r>
            <a:br>
              <a:rPr lang="ru-RU" sz="49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92D050"/>
                    </a:gs>
                    <a:gs pos="50000">
                      <a:srgbClr val="48CE3E"/>
                    </a:gs>
                    <a:gs pos="100000">
                      <a:srgbClr val="008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</a:br>
            <a:r>
              <a:rPr lang="ru-RU" sz="3100" b="1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Сложение рациональных чисел</a:t>
            </a:r>
            <a:endParaRPr lang="ru-RU" sz="3100" b="1" dirty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652" y="3371740"/>
            <a:ext cx="7617125" cy="6232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Умножение и деление рациональных чисел</a:t>
            </a:r>
            <a:endParaRPr lang="ru-RU" sz="2800" dirty="0"/>
          </a:p>
        </p:txBody>
      </p:sp>
      <p:pic>
        <p:nvPicPr>
          <p:cNvPr id="4098" name="Picture 2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794" y="2566430"/>
            <a:ext cx="555712" cy="664005"/>
          </a:xfrm>
          <a:prstGeom prst="rect">
            <a:avLst/>
          </a:prstGeom>
          <a:noFill/>
        </p:spPr>
      </p:pic>
      <p:pic>
        <p:nvPicPr>
          <p:cNvPr id="4100" name="Picture 4" descr="http://www.playcast.ru/uploads/2016/03/30/180535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251">
            <a:off x="7287117" y="99408"/>
            <a:ext cx="1700253" cy="1252817"/>
          </a:xfrm>
          <a:prstGeom prst="rect">
            <a:avLst/>
          </a:prstGeom>
          <a:noFill/>
        </p:spPr>
      </p:pic>
      <p:pic>
        <p:nvPicPr>
          <p:cNvPr id="1026" name="Picture 2" descr="http://logotipka.ru/images/stories/skachat_img/znaki_bukvy_cifry/7page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499" y="777785"/>
            <a:ext cx="497119" cy="662826"/>
          </a:xfrm>
          <a:prstGeom prst="rect">
            <a:avLst/>
          </a:prstGeom>
          <a:noFill/>
        </p:spPr>
      </p:pic>
      <p:pic>
        <p:nvPicPr>
          <p:cNvPr id="1028" name="Picture 4" descr="http://logotipka.ru/images/stories/skachat_img/znaki_bukvy_cifry/6p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0234" y="760533"/>
            <a:ext cx="543464" cy="7246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53858" y="1886752"/>
            <a:ext cx="528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Вычитание рациональных чисел</a:t>
            </a:r>
            <a:endParaRPr lang="ru-RU" sz="2800" dirty="0"/>
          </a:p>
        </p:txBody>
      </p:sp>
      <p:pic>
        <p:nvPicPr>
          <p:cNvPr id="13" name="Picture 4" descr="http://logotipka.ru/images/stories/skachat_img/znaki_bukvy_cifry/6page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4227" y="2362172"/>
            <a:ext cx="543464" cy="724619"/>
          </a:xfrm>
          <a:prstGeom prst="rect">
            <a:avLst/>
          </a:prstGeom>
          <a:noFill/>
        </p:spPr>
      </p:pic>
      <p:pic>
        <p:nvPicPr>
          <p:cNvPr id="14" name="Picture 2" descr="http://logotipka.ru/images/stories/skachat_img/znaki_bukvy_cifry/7page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4263" y="2405300"/>
            <a:ext cx="477710" cy="636947"/>
          </a:xfrm>
          <a:prstGeom prst="rect">
            <a:avLst/>
          </a:prstGeom>
          <a:noFill/>
        </p:spPr>
      </p:pic>
      <p:pic>
        <p:nvPicPr>
          <p:cNvPr id="15" name="Picture 4" descr="http://logotipka.ru/images/stories/skachat_img/znaki_bukvy_cifry/6page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6846" y="3955185"/>
            <a:ext cx="543464" cy="724619"/>
          </a:xfrm>
          <a:prstGeom prst="rect">
            <a:avLst/>
          </a:prstGeom>
          <a:noFill/>
        </p:spPr>
      </p:pic>
      <p:pic>
        <p:nvPicPr>
          <p:cNvPr id="16" name="Picture 2" descr="http://logotipka.ru/images/stories/skachat_img/znaki_bukvy_cifry/7page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70399" y="3981058"/>
            <a:ext cx="477710" cy="636947"/>
          </a:xfrm>
          <a:prstGeom prst="rect">
            <a:avLst/>
          </a:prstGeom>
          <a:noFill/>
        </p:spPr>
      </p:pic>
      <p:pic>
        <p:nvPicPr>
          <p:cNvPr id="1030" name="Picture 6" descr="http://images.easyfreeclipart.com/244/clipart-notepad-cartoon-cute-24443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524" y="723211"/>
            <a:ext cx="915807" cy="915807"/>
          </a:xfrm>
          <a:prstGeom prst="rect">
            <a:avLst/>
          </a:prstGeom>
          <a:noFill/>
        </p:spPr>
      </p:pic>
      <p:pic>
        <p:nvPicPr>
          <p:cNvPr id="1032" name="Picture 8" descr="https://thumbs.dreamstime.com/z/%D0%BC%D0%B8-%D1%8B%D0%B9-%D1%88%D0%B0%D1%80%D0%B6-%D0%BA%D0%B0%D1%80%D0%B0%D0%BD-%D0%B0%D1%88%D0%B0-%D1%81-%D0%BA%D0%BD%D0%B8%D0%B3%D0%BE%D0%B9-4572548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03"/>
          <a:stretch>
            <a:fillRect/>
          </a:stretch>
        </p:blipFill>
        <p:spPr bwMode="auto">
          <a:xfrm>
            <a:off x="4017912" y="3916393"/>
            <a:ext cx="674857" cy="935246"/>
          </a:xfrm>
          <a:prstGeom prst="rect">
            <a:avLst/>
          </a:prstGeom>
          <a:noFill/>
        </p:spPr>
      </p:pic>
      <p:pic>
        <p:nvPicPr>
          <p:cNvPr id="1034" name="Picture 10" descr="http://al-taiclub.com/images/cartoon-face-crayon-crayon-clipart-13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3943" y="871270"/>
            <a:ext cx="659920" cy="879894"/>
          </a:xfrm>
          <a:prstGeom prst="rect">
            <a:avLst/>
          </a:prstGeom>
          <a:noFill/>
        </p:spPr>
      </p:pic>
      <p:pic>
        <p:nvPicPr>
          <p:cNvPr id="19" name="Picture 6" descr="http://images.easyfreeclipart.com/244/clipart-notepad-cartoon-cute-24443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649" y="2342101"/>
            <a:ext cx="858299" cy="858299"/>
          </a:xfrm>
          <a:prstGeom prst="rect">
            <a:avLst/>
          </a:prstGeom>
          <a:noFill/>
        </p:spPr>
      </p:pic>
      <p:pic>
        <p:nvPicPr>
          <p:cNvPr id="20" name="Picture 6" descr="http://images.easyfreeclipart.com/244/clipart-notepad-cartoon-cute-24443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770" y="3860350"/>
            <a:ext cx="915807" cy="915807"/>
          </a:xfrm>
          <a:prstGeom prst="rect">
            <a:avLst/>
          </a:prstGeom>
          <a:noFill/>
        </p:spPr>
      </p:pic>
      <p:sp>
        <p:nvSpPr>
          <p:cNvPr id="18" name="Скругленный прямоугольник 17">
            <a:hlinkClick r:id="" action="ppaction://noaction"/>
          </p:cNvPr>
          <p:cNvSpPr/>
          <p:nvPr/>
        </p:nvSpPr>
        <p:spPr>
          <a:xfrm>
            <a:off x="7142672" y="4502989"/>
            <a:ext cx="1798127" cy="479811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Используемые 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источники</a:t>
            </a: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hlinkClick r:id="rId2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378" y="327378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- 9+15 = 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0089" y="67169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- 8+(-6) = -14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644" y="1027288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- 12+4 = -8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3999" y="2568222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10+(- 6) = 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355" y="4238976"/>
            <a:ext cx="2383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0+(-11) = -11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4844" y="1755422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- 49+27 = -22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61288" y="3381022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- 9+4 = -5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48398" y="2500488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27+(- 13) = 14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287" y="1811866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- 15+20 = 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2709" y="3452414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- 12+(-2) = -14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40311" y="34797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- 6+14 = 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6977" y="987779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- 12+(- 6) = -18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0.liveinternet.ru/images/attach/c/0/63/95/63095953_1282583283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934" y="169333"/>
            <a:ext cx="834634" cy="903111"/>
          </a:xfrm>
          <a:prstGeom prst="rect">
            <a:avLst/>
          </a:prstGeom>
          <a:noFill/>
        </p:spPr>
      </p:pic>
      <p:pic>
        <p:nvPicPr>
          <p:cNvPr id="3076" name="Picture 4" descr="http://s1.pic4you.ru/allimage/y2012/09-21/20627/2460189-thum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441" y="1023938"/>
            <a:ext cx="952500" cy="628651"/>
          </a:xfrm>
          <a:prstGeom prst="rect">
            <a:avLst/>
          </a:prstGeom>
          <a:noFill/>
        </p:spPr>
      </p:pic>
      <p:pic>
        <p:nvPicPr>
          <p:cNvPr id="3078" name="Picture 6" descr="https://dnz45.edu.vn.ua/wp-content/uploads/2015/03/0_8e36c_a3c6305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5452">
            <a:off x="2007129" y="1646317"/>
            <a:ext cx="679223" cy="803814"/>
          </a:xfrm>
          <a:prstGeom prst="rect">
            <a:avLst/>
          </a:prstGeom>
          <a:noFill/>
        </p:spPr>
      </p:pic>
      <p:pic>
        <p:nvPicPr>
          <p:cNvPr id="3080" name="Picture 8" descr="http://ekladata.com/chG_unKcuf33hlD9ZEasWjG8VQ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14574">
            <a:off x="2023997" y="3942337"/>
            <a:ext cx="1026864" cy="1043722"/>
          </a:xfrm>
          <a:prstGeom prst="rect">
            <a:avLst/>
          </a:prstGeom>
          <a:noFill/>
        </p:spPr>
      </p:pic>
      <p:pic>
        <p:nvPicPr>
          <p:cNvPr id="3082" name="Picture 10" descr="https://yt3.ggpht.com/-Yr_0l_lfiis/AAAAAAAAAAI/AAAAAAAAAAA/nm4XrWjBoBI/s900-c-k-no-mo-rj-c0xffffff/pho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0" y="2455334"/>
            <a:ext cx="882296" cy="882296"/>
          </a:xfrm>
          <a:prstGeom prst="rect">
            <a:avLst/>
          </a:prstGeom>
          <a:noFill/>
        </p:spPr>
      </p:pic>
      <p:pic>
        <p:nvPicPr>
          <p:cNvPr id="3084" name="Picture 12" descr="https://photoshop-kopona.com/uploads/posts/2017-08/1501601683_butterfly-5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6773" y="3313290"/>
            <a:ext cx="668012" cy="784578"/>
          </a:xfrm>
          <a:prstGeom prst="rect">
            <a:avLst/>
          </a:prstGeom>
          <a:noFill/>
        </p:spPr>
      </p:pic>
      <p:pic>
        <p:nvPicPr>
          <p:cNvPr id="3086" name="Picture 14" descr="http://img1.liveinternet.ru/images/attach/c/0/63/95/63095970_1282583601_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88076">
            <a:off x="4818808" y="318383"/>
            <a:ext cx="938171" cy="1047574"/>
          </a:xfrm>
          <a:prstGeom prst="rect">
            <a:avLst/>
          </a:prstGeom>
          <a:noFill/>
        </p:spPr>
      </p:pic>
      <p:pic>
        <p:nvPicPr>
          <p:cNvPr id="3088" name="Picture 16" descr="http://www.playcast.ru/uploads/2016/02/11/172633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632302">
            <a:off x="7907025" y="0"/>
            <a:ext cx="889045" cy="934684"/>
          </a:xfrm>
          <a:prstGeom prst="rect">
            <a:avLst/>
          </a:prstGeom>
          <a:noFill/>
        </p:spPr>
      </p:pic>
      <p:pic>
        <p:nvPicPr>
          <p:cNvPr id="3090" name="Picture 18" descr="https://img1.picmix.com/output/stamp/thumb/6/5/0/7/707056_a2bc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49008">
            <a:off x="7966978" y="654757"/>
            <a:ext cx="873986" cy="891822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3313288" y="1439333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-12+3 = -9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9244" y="2246488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- 7+10 = 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6843" y="3053644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26+(-29) = -3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89111" y="3855156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- 25+(-25) = 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27422" y="4163614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- 6+0 = -6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" name="Picture 20" descr="http://images.missyuan.com/attachments/day_090307/20090307_8f4d945d655da4360972z34m22KDJ42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0389" y="3894666"/>
            <a:ext cx="852749" cy="989189"/>
          </a:xfrm>
          <a:prstGeom prst="rect">
            <a:avLst/>
          </a:prstGeom>
          <a:noFill/>
        </p:spPr>
      </p:pic>
      <p:pic>
        <p:nvPicPr>
          <p:cNvPr id="62" name="Picture 2" descr="http://2.bp.blogspot.com/-nJ5CqtnJ9gM/TZE3Zw_gxfI/AAAAAAAAAOQ/53krypV3Df8/s1600/mariposas+enamorada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115"/>
          <a:stretch>
            <a:fillRect/>
          </a:stretch>
        </p:blipFill>
        <p:spPr bwMode="auto">
          <a:xfrm>
            <a:off x="7518399" y="3028055"/>
            <a:ext cx="1106312" cy="1114783"/>
          </a:xfrm>
          <a:prstGeom prst="rect">
            <a:avLst/>
          </a:prstGeom>
          <a:noFill/>
        </p:spPr>
      </p:pic>
      <p:pic>
        <p:nvPicPr>
          <p:cNvPr id="63" name="Picture 2" descr="http://2.bp.blogspot.com/-nJ5CqtnJ9gM/TZE3Zw_gxfI/AAAAAAAAAOQ/53krypV3Df8/s1600/mariposas+enamoradas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91"/>
          <a:stretch>
            <a:fillRect/>
          </a:stretch>
        </p:blipFill>
        <p:spPr bwMode="auto">
          <a:xfrm rot="20651637">
            <a:off x="4572416" y="1151467"/>
            <a:ext cx="977134" cy="976305"/>
          </a:xfrm>
          <a:prstGeom prst="rect">
            <a:avLst/>
          </a:prstGeom>
          <a:noFill/>
        </p:spPr>
      </p:pic>
      <p:pic>
        <p:nvPicPr>
          <p:cNvPr id="3094" name="Picture 22" descr="https://thecliparts.com/wp-content/uploads/2016/03/butterfly-image-free-picture-download-768x73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47514">
            <a:off x="4886111" y="2104320"/>
            <a:ext cx="767150" cy="729192"/>
          </a:xfrm>
          <a:prstGeom prst="rect">
            <a:avLst/>
          </a:prstGeom>
          <a:noFill/>
        </p:spPr>
      </p:pic>
      <p:pic>
        <p:nvPicPr>
          <p:cNvPr id="64" name="Picture 4" descr="http://styl.veryphoto.ru/img-q5y5x5n4g4041456w4t4q2z5i5r5h4g4u2u5d4o4q4i4y5c4x5p4o2m4r4/oforml/2/element-80.png"/>
          <p:cNvPicPr>
            <a:picLocks noChangeAspect="1" noChangeArrowheads="1"/>
          </p:cNvPicPr>
          <p:nvPr/>
        </p:nvPicPr>
        <p:blipFill>
          <a:blip r:embed="rId16" cstate="print"/>
          <a:srcRect l="50442" t="-2489" b="50719"/>
          <a:stretch>
            <a:fillRect/>
          </a:stretch>
        </p:blipFill>
        <p:spPr bwMode="auto">
          <a:xfrm>
            <a:off x="5107787" y="2799644"/>
            <a:ext cx="972581" cy="1016000"/>
          </a:xfrm>
          <a:prstGeom prst="rect">
            <a:avLst/>
          </a:prstGeom>
          <a:noFill/>
        </p:spPr>
      </p:pic>
      <p:pic>
        <p:nvPicPr>
          <p:cNvPr id="65" name="Picture 4" descr="http://styl.veryphoto.ru/img-q5y5x5n4g4041456w4t4q2z5i5r5h4g4u2u5d4o4q4i4y5c4x5p4o2m4r4/oforml/2/element-80.png"/>
          <p:cNvPicPr>
            <a:picLocks noChangeAspect="1" noChangeArrowheads="1"/>
          </p:cNvPicPr>
          <p:nvPr/>
        </p:nvPicPr>
        <p:blipFill>
          <a:blip r:embed="rId17" cstate="print"/>
          <a:srcRect r="50000" b="53595"/>
          <a:stretch>
            <a:fillRect/>
          </a:stretch>
        </p:blipFill>
        <p:spPr bwMode="auto">
          <a:xfrm>
            <a:off x="4922347" y="3804356"/>
            <a:ext cx="936587" cy="869244"/>
          </a:xfrm>
          <a:prstGeom prst="rect">
            <a:avLst/>
          </a:prstGeom>
          <a:noFill/>
        </p:spPr>
      </p:pic>
      <p:pic>
        <p:nvPicPr>
          <p:cNvPr id="66" name="Picture 4" descr="http://styl.veryphoto.ru/img-q5y5x5n4g4041456w4t4q2z5i5r5h4g4u2u5d4o4q4i4y5c4x5p4o2m4r4/oforml/2/element-80.png"/>
          <p:cNvPicPr>
            <a:picLocks noChangeAspect="1" noChangeArrowheads="1"/>
          </p:cNvPicPr>
          <p:nvPr/>
        </p:nvPicPr>
        <p:blipFill>
          <a:blip r:embed="rId18" cstate="print"/>
          <a:srcRect t="51051" r="49779"/>
          <a:stretch>
            <a:fillRect/>
          </a:stretch>
        </p:blipFill>
        <p:spPr bwMode="auto">
          <a:xfrm rot="6897372">
            <a:off x="7871219" y="1501422"/>
            <a:ext cx="945403" cy="921455"/>
          </a:xfrm>
          <a:prstGeom prst="rect">
            <a:avLst/>
          </a:prstGeom>
          <a:noFill/>
        </p:spPr>
      </p:pic>
      <p:pic>
        <p:nvPicPr>
          <p:cNvPr id="67" name="Picture 4" descr="http://styl.veryphoto.ru/img-q5y5x5n4g4041456w4t4q2z5i5r5h4g4u2u5d4o4q4i4y5c4x5p4o2m4r4/oforml/2/element-80.png"/>
          <p:cNvPicPr>
            <a:picLocks noChangeAspect="1" noChangeArrowheads="1"/>
          </p:cNvPicPr>
          <p:nvPr/>
        </p:nvPicPr>
        <p:blipFill>
          <a:blip r:embed="rId19" cstate="print"/>
          <a:srcRect l="50442" t="50387"/>
          <a:stretch>
            <a:fillRect/>
          </a:stretch>
        </p:blipFill>
        <p:spPr bwMode="auto">
          <a:xfrm rot="16014137">
            <a:off x="8102016" y="2282018"/>
            <a:ext cx="975608" cy="9766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9FF66"/>
            </a:gs>
            <a:gs pos="55000">
              <a:srgbClr val="FFFF99"/>
            </a:gs>
            <a:gs pos="8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5778" y="191911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- 15+45 = 30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2978" y="445911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14+(-16) = -2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5822" y="242711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- 13+6 = -7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6623" y="914398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17+(-13) = 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778" y="835377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-8+2 = -6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4844" y="167640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-9+(- 9) = -18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576" y="3934176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0+(-17) = -17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1289" y="2421465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23+(-25) = -2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976" y="1213555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16+(-44) = -28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975" y="2308576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-10+(-13) = -23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731" y="156351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9+(-8) = 1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5821" y="3181481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- 14+(-4) = -18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932" y="3132667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- 12+18 = 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487" y="3943481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- 44+0 = -44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331" y="1975554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-37+21 = -16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909" y="2856088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-20+(-20) = -40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354" y="3612444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-32+50 = 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385" y="2839331"/>
            <a:ext cx="723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sr.photos3.fotosearch.com/bthumb/CSP/CSP776/k197226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2857" y="654755"/>
            <a:ext cx="799008" cy="808521"/>
          </a:xfrm>
          <a:prstGeom prst="rect">
            <a:avLst/>
          </a:prstGeom>
          <a:noFill/>
        </p:spPr>
      </p:pic>
      <p:pic>
        <p:nvPicPr>
          <p:cNvPr id="3081" name="Picture 9" descr="http://methodguide.ucoz.net/_si/0/134658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901" y="1783644"/>
            <a:ext cx="1129086" cy="1039070"/>
          </a:xfrm>
          <a:prstGeom prst="rect">
            <a:avLst/>
          </a:prstGeom>
          <a:noFill/>
        </p:spPr>
      </p:pic>
      <p:pic>
        <p:nvPicPr>
          <p:cNvPr id="3083" name="Picture 11" descr="http://www.v063.ru/upload/medialibrary/4cc/kapl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2730" y="3422297"/>
            <a:ext cx="915088" cy="957792"/>
          </a:xfrm>
          <a:prstGeom prst="rect">
            <a:avLst/>
          </a:prstGeom>
          <a:noFill/>
        </p:spPr>
      </p:pic>
      <p:pic>
        <p:nvPicPr>
          <p:cNvPr id="3085" name="Picture 13" descr="https://previews.123rf.com/images/barbaliss/barbaliss1105/barbaliss110500010/9453104-Smiling-Drop-Of-Water-Isolated-On-White-Background-Stock-Vect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3812819"/>
            <a:ext cx="778934" cy="778934"/>
          </a:xfrm>
          <a:prstGeom prst="rect">
            <a:avLst/>
          </a:prstGeom>
          <a:noFill/>
        </p:spPr>
      </p:pic>
      <p:pic>
        <p:nvPicPr>
          <p:cNvPr id="3087" name="Picture 15" descr="https://www.leadliaison.com/wp-content/uploads/2012/10/b2b-lead-closure-through-linear-drip-campaign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29">
            <a:off x="4817055" y="211857"/>
            <a:ext cx="1072444" cy="857955"/>
          </a:xfrm>
          <a:prstGeom prst="rect">
            <a:avLst/>
          </a:prstGeom>
          <a:noFill/>
        </p:spPr>
      </p:pic>
      <p:pic>
        <p:nvPicPr>
          <p:cNvPr id="3089" name="Picture 17" descr="http://laoblogger.com/images/clipart-eau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4726" y="-127861"/>
            <a:ext cx="930280" cy="1315473"/>
          </a:xfrm>
          <a:prstGeom prst="rect">
            <a:avLst/>
          </a:prstGeom>
          <a:noFill/>
        </p:spPr>
      </p:pic>
      <p:pic>
        <p:nvPicPr>
          <p:cNvPr id="3092" name="Picture 20" descr="https://cdn.vectorstock.com/i/thumb-large/73/61/41736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852" y="891822"/>
            <a:ext cx="788593" cy="831850"/>
          </a:xfrm>
          <a:prstGeom prst="rect">
            <a:avLst/>
          </a:prstGeom>
          <a:noFill/>
        </p:spPr>
      </p:pic>
      <p:pic>
        <p:nvPicPr>
          <p:cNvPr id="3096" name="Picture 24" descr="https://im0-tub-ru.yandex.net/i?id=bd3b2a1ec281d38d3983ce801b35ba10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9145" y="1453445"/>
            <a:ext cx="757965" cy="866246"/>
          </a:xfrm>
          <a:prstGeom prst="rect">
            <a:avLst/>
          </a:prstGeom>
          <a:noFill/>
        </p:spPr>
      </p:pic>
      <p:pic>
        <p:nvPicPr>
          <p:cNvPr id="3098" name="Picture 26" descr="https://ds02.infourok.ru/uploads/ex/1169/00045728-765d5c5c/hello_html_m11f1657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73971" y="2535241"/>
            <a:ext cx="784921" cy="1110285"/>
          </a:xfrm>
          <a:prstGeom prst="rect">
            <a:avLst/>
          </a:prstGeom>
          <a:noFill/>
        </p:spPr>
      </p:pic>
      <p:pic>
        <p:nvPicPr>
          <p:cNvPr id="3100" name="Picture 28" descr="http://www.stihi.ru/pics/2017/01/16/460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0845">
            <a:off x="8247426" y="2934725"/>
            <a:ext cx="632761" cy="895944"/>
          </a:xfrm>
          <a:prstGeom prst="rect">
            <a:avLst/>
          </a:prstGeom>
          <a:noFill/>
        </p:spPr>
      </p:pic>
      <p:pic>
        <p:nvPicPr>
          <p:cNvPr id="3102" name="Picture 30" descr="https://ds02.infourok.ru/uploads/ex/1169/00045728-765d5c5c/hello_html_m11f1657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021" y="56445"/>
            <a:ext cx="620889" cy="878258"/>
          </a:xfrm>
          <a:prstGeom prst="rect">
            <a:avLst/>
          </a:prstGeom>
          <a:noFill/>
        </p:spPr>
      </p:pic>
      <p:pic>
        <p:nvPicPr>
          <p:cNvPr id="3104" name="Picture 32" descr="https://55341418bc55394fbe0f-65d6d0e87ce8126fb80e16752287ad6c.ssl.cf1.rackcdn.com/9cc3b482-b47f-11e7-b7f8-08606e697fd7/large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2830">
            <a:off x="4986756" y="972356"/>
            <a:ext cx="1059354" cy="1091215"/>
          </a:xfrm>
          <a:prstGeom prst="rect">
            <a:avLst/>
          </a:prstGeom>
          <a:noFill/>
        </p:spPr>
      </p:pic>
      <p:pic>
        <p:nvPicPr>
          <p:cNvPr id="3106" name="Picture 34" descr="http://www.proza.ru/pics/2014/01/22/244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3681" y="2069276"/>
            <a:ext cx="555624" cy="825184"/>
          </a:xfrm>
          <a:prstGeom prst="rect">
            <a:avLst/>
          </a:prstGeom>
          <a:noFill/>
        </p:spPr>
      </p:pic>
      <p:pic>
        <p:nvPicPr>
          <p:cNvPr id="3108" name="Picture 36" descr="https://arhivurokov.ru/multiurok/html/2017/02/13/s_58a0d1488123f/559360_11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0876">
            <a:off x="7990915" y="1428157"/>
            <a:ext cx="829152" cy="1051038"/>
          </a:xfrm>
          <a:prstGeom prst="rect">
            <a:avLst/>
          </a:prstGeom>
          <a:noFill/>
        </p:spPr>
      </p:pic>
      <p:pic>
        <p:nvPicPr>
          <p:cNvPr id="3110" name="Picture 38" descr="http://www.veselka.by/wp-content/uploads/2015/07/hello_html_2b06fa5d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94132" y="2398984"/>
            <a:ext cx="857956" cy="891240"/>
          </a:xfrm>
          <a:prstGeom prst="rect">
            <a:avLst/>
          </a:prstGeom>
          <a:noFill/>
        </p:spPr>
      </p:pic>
      <p:pic>
        <p:nvPicPr>
          <p:cNvPr id="3112" name="Picture 40" descr="http://cliparts.co/cliparts/6Tr/6Mz/6Tr6Mz6TK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1606">
            <a:off x="7851361" y="3584931"/>
            <a:ext cx="684866" cy="877531"/>
          </a:xfrm>
          <a:prstGeom prst="rect">
            <a:avLst/>
          </a:prstGeom>
          <a:noFill/>
        </p:spPr>
      </p:pic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9FF66"/>
            </a:gs>
            <a:gs pos="55000">
              <a:srgbClr val="FFFF99"/>
            </a:gs>
            <a:gs pos="8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5778" y="191911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10-12= -2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2978" y="445911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0-18 = -18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5822" y="242711"/>
            <a:ext cx="243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- 13-(-13) = 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6623" y="914398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-6-13 = -19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778" y="835377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-5 - (-7) = 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60503" y="1660498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9-(- 9) = 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576" y="3934176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-26-9 = -35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1289" y="2421465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16-20 = -4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976" y="1213555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-16-6 = -22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975" y="2308576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34-42= -8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8364" y="1603266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-23-6 = -29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30406" y="3173530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- 17- (-13) = -4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932" y="3132667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17-(-17)= 34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487" y="3943481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0 - 48 = -48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331" y="1975554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14-19= -5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909" y="2856088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15-10= 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354" y="3612444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-14-4 = -18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funforkids.ru/pictures/funnyflowers/funnyflower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034" y="103512"/>
            <a:ext cx="698681" cy="987615"/>
          </a:xfrm>
          <a:prstGeom prst="rect">
            <a:avLst/>
          </a:prstGeom>
          <a:noFill/>
        </p:spPr>
      </p:pic>
      <p:pic>
        <p:nvPicPr>
          <p:cNvPr id="18440" name="Picture 8" descr="http://kartin.fastimagess.ru/img-q5y5x5n4g4041456w4t4q2x5t5f5v4a4a4x5p4v2o4o4/uploads/2016/05/28/188052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275" y="1232889"/>
            <a:ext cx="704466" cy="672922"/>
          </a:xfrm>
          <a:prstGeom prst="rect">
            <a:avLst/>
          </a:prstGeom>
          <a:noFill/>
        </p:spPr>
      </p:pic>
      <p:pic>
        <p:nvPicPr>
          <p:cNvPr id="18442" name="Picture 10" descr="https://yt3.ggpht.com/-iM4tN56fJ64/AAAAAAAAAAI/AAAAAAAAAAA/faZMpq_kICM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479" y="3098742"/>
            <a:ext cx="705508" cy="705508"/>
          </a:xfrm>
          <a:prstGeom prst="rect">
            <a:avLst/>
          </a:prstGeom>
          <a:noFill/>
        </p:spPr>
      </p:pic>
      <p:pic>
        <p:nvPicPr>
          <p:cNvPr id="18444" name="Picture 12" descr="https://image.jimcdn.com/app/cms/image/transf/dimension=1920x400:format=jpg/path/sa378b5a9ee321946/image/ib6d0b275742f5f62/version/1473419862/im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98"/>
          <a:stretch>
            <a:fillRect/>
          </a:stretch>
        </p:blipFill>
        <p:spPr bwMode="auto">
          <a:xfrm>
            <a:off x="7660557" y="3843168"/>
            <a:ext cx="750198" cy="992418"/>
          </a:xfrm>
          <a:prstGeom prst="rect">
            <a:avLst/>
          </a:prstGeom>
          <a:noFill/>
        </p:spPr>
      </p:pic>
      <p:pic>
        <p:nvPicPr>
          <p:cNvPr id="18446" name="Picture 14" descr="http://img1.liveinternet.ru/images/attach/c/1/60/472/60472899_b1c84ce077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7479" y="2208361"/>
            <a:ext cx="692568" cy="923424"/>
          </a:xfrm>
          <a:prstGeom prst="rect">
            <a:avLst/>
          </a:prstGeom>
          <a:noFill/>
        </p:spPr>
      </p:pic>
      <p:pic>
        <p:nvPicPr>
          <p:cNvPr id="18448" name="Picture 16" descr="http://f1.mylove.ru/8RLowzrP5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1"/>
          <a:stretch>
            <a:fillRect/>
          </a:stretch>
        </p:blipFill>
        <p:spPr bwMode="auto">
          <a:xfrm>
            <a:off x="4641012" y="3516738"/>
            <a:ext cx="713056" cy="943119"/>
          </a:xfrm>
          <a:prstGeom prst="rect">
            <a:avLst/>
          </a:prstGeom>
          <a:noFill/>
        </p:spPr>
      </p:pic>
      <p:pic>
        <p:nvPicPr>
          <p:cNvPr id="18450" name="Picture 18" descr="http://img1.liveinternet.ru/images/attach/c/1/60/472/60472855_280f059403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0006" y="3781243"/>
            <a:ext cx="914402" cy="1219203"/>
          </a:xfrm>
          <a:prstGeom prst="rect">
            <a:avLst/>
          </a:prstGeom>
          <a:noFill/>
        </p:spPr>
      </p:pic>
      <p:pic>
        <p:nvPicPr>
          <p:cNvPr id="18452" name="Picture 20" descr="http://hovrashok.com.ua/images/Jan/08/34f7b3c0c1a2a83f95417abe83554805/1.jpg"/>
          <p:cNvPicPr>
            <a:picLocks noChangeAspect="1" noChangeArrowheads="1"/>
          </p:cNvPicPr>
          <p:nvPr/>
        </p:nvPicPr>
        <p:blipFill>
          <a:blip r:embed="rId9" cstate="print"/>
          <a:srcRect l="48017"/>
          <a:stretch>
            <a:fillRect/>
          </a:stretch>
        </p:blipFill>
        <p:spPr bwMode="auto">
          <a:xfrm>
            <a:off x="4347713" y="1864055"/>
            <a:ext cx="664234" cy="913615"/>
          </a:xfrm>
          <a:prstGeom prst="rect">
            <a:avLst/>
          </a:prstGeom>
          <a:noFill/>
        </p:spPr>
      </p:pic>
      <p:pic>
        <p:nvPicPr>
          <p:cNvPr id="18454" name="Picture 22" descr="http://www.lvivpost.net/application/images/nomeru/84/rymjano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9573" y="3071004"/>
            <a:ext cx="899611" cy="629728"/>
          </a:xfrm>
          <a:prstGeom prst="rect">
            <a:avLst/>
          </a:prstGeom>
          <a:noFill/>
        </p:spPr>
      </p:pic>
      <p:pic>
        <p:nvPicPr>
          <p:cNvPr id="18456" name="Picture 24" descr="https://im0-tub-ru.yandex.net/i?id=bce87c58ec519d5414dc31dca30d3745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9472" y="2441275"/>
            <a:ext cx="663121" cy="938932"/>
          </a:xfrm>
          <a:prstGeom prst="rect">
            <a:avLst/>
          </a:prstGeom>
          <a:noFill/>
        </p:spPr>
      </p:pic>
      <p:pic>
        <p:nvPicPr>
          <p:cNvPr id="18461" name="Picture 29" descr="http://s018.radikal.ru/i500/1207/d9/5dc87b8fe6bb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3042" t="45355" r="54298" b="14448"/>
          <a:stretch>
            <a:fillRect/>
          </a:stretch>
        </p:blipFill>
        <p:spPr bwMode="auto">
          <a:xfrm>
            <a:off x="4485736" y="2829464"/>
            <a:ext cx="560717" cy="621102"/>
          </a:xfrm>
          <a:prstGeom prst="rect">
            <a:avLst/>
          </a:prstGeom>
          <a:noFill/>
        </p:spPr>
      </p:pic>
      <p:pic>
        <p:nvPicPr>
          <p:cNvPr id="55" name="Picture 29" descr="http://s018.radikal.ru/i500/1207/d9/5dc87b8fe6bb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7" t="3483" r="37215" b="55576"/>
          <a:stretch>
            <a:fillRect/>
          </a:stretch>
        </p:blipFill>
        <p:spPr bwMode="auto">
          <a:xfrm>
            <a:off x="4425351" y="376688"/>
            <a:ext cx="698740" cy="779254"/>
          </a:xfrm>
          <a:prstGeom prst="rect">
            <a:avLst/>
          </a:prstGeom>
          <a:noFill/>
        </p:spPr>
      </p:pic>
      <p:pic>
        <p:nvPicPr>
          <p:cNvPr id="57" name="Picture 29" descr="http://s018.radikal.ru/i500/1207/d9/5dc87b8fe6bb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018" t="3483" r="66692" b="55969"/>
          <a:stretch>
            <a:fillRect/>
          </a:stretch>
        </p:blipFill>
        <p:spPr bwMode="auto">
          <a:xfrm>
            <a:off x="8218450" y="204159"/>
            <a:ext cx="597746" cy="744747"/>
          </a:xfrm>
          <a:prstGeom prst="rect">
            <a:avLst/>
          </a:prstGeom>
          <a:noFill/>
        </p:spPr>
      </p:pic>
      <p:pic>
        <p:nvPicPr>
          <p:cNvPr id="18463" name="Picture 31" descr="http://www.vchecheliivka-zosh.kr.sch.in.ua/files2/images/016.jpeg?size=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9020" y="966156"/>
            <a:ext cx="1264535" cy="482631"/>
          </a:xfrm>
          <a:prstGeom prst="rect">
            <a:avLst/>
          </a:prstGeom>
          <a:noFill/>
        </p:spPr>
      </p:pic>
      <p:pic>
        <p:nvPicPr>
          <p:cNvPr id="18465" name="Picture 33" descr="https://img-fotki.yandex.ru/get/6613/36014149.ef/0_763be_9ddf0d94_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1410" y="1591273"/>
            <a:ext cx="661298" cy="661298"/>
          </a:xfrm>
          <a:prstGeom prst="rect">
            <a:avLst/>
          </a:prstGeom>
          <a:noFill/>
        </p:spPr>
      </p:pic>
      <p:pic>
        <p:nvPicPr>
          <p:cNvPr id="18467" name="Picture 35" descr="http://www.skylandpetroleum.ru/images/uvelichenniychlenchastnoefoto_5A4ACFE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656642">
            <a:off x="1550179" y="1427046"/>
            <a:ext cx="853580" cy="858158"/>
          </a:xfrm>
          <a:prstGeom prst="rect">
            <a:avLst/>
          </a:prstGeom>
          <a:noFill/>
        </p:spPr>
      </p:pic>
      <p:pic>
        <p:nvPicPr>
          <p:cNvPr id="18469" name="Picture 37" descr="http://files.smajliki2.webnode.com.ua/200000147-34a20359b8/%D0%BA%D0%B2%D1%96%D1%82%D0%B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799" y="845481"/>
            <a:ext cx="706048" cy="575748"/>
          </a:xfrm>
          <a:prstGeom prst="rect">
            <a:avLst/>
          </a:prstGeom>
          <a:noFill/>
        </p:spPr>
      </p:pic>
      <p:sp>
        <p:nvSpPr>
          <p:cNvPr id="37" name="Скругленный прямоугольник 36">
            <a:hlinkClick r:id="rId17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9FF66"/>
            </a:gs>
            <a:gs pos="55000">
              <a:srgbClr val="FFFF99"/>
            </a:gs>
            <a:gs pos="8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5778" y="191911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-9-3= -12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2978" y="445911"/>
            <a:ext cx="2104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11-23 = -12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5822" y="242711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19-(-4) = 23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6623" y="914398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24-34= -10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778" y="835377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28-22= 6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60503" y="1660498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19-(- 19) = 38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576" y="3934176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-31-2 = -33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1289" y="2421465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16-9 = 7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976" y="1213555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-15-5 = -20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975" y="2308576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27-28= -1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8364" y="1603266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17-(-7)= 24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30406" y="3173530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- 15- (-13) = -2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932" y="3132667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-7-5= -12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487" y="3943481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21-(-8)= 29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331" y="1975554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23-28= -5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909" y="2856088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0-(-10)= 10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354" y="3612444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-36-7 = -43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53205d73f555e5119e6d38e7a320ff98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370" y="750497"/>
            <a:ext cx="587760" cy="828136"/>
          </a:xfrm>
          <a:prstGeom prst="rect">
            <a:avLst/>
          </a:prstGeom>
          <a:noFill/>
        </p:spPr>
      </p:pic>
      <p:pic>
        <p:nvPicPr>
          <p:cNvPr id="19460" name="Picture 4" descr="https://multiurok.ru/img/182813/image_59da2f08e2f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82" y="2066355"/>
            <a:ext cx="960708" cy="921079"/>
          </a:xfrm>
          <a:prstGeom prst="rect">
            <a:avLst/>
          </a:prstGeom>
          <a:noFill/>
        </p:spPr>
      </p:pic>
      <p:pic>
        <p:nvPicPr>
          <p:cNvPr id="19462" name="Picture 6" descr="http://mbdou-zernyshko.ucoz.ru/Solodovnik/image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012" y="314235"/>
            <a:ext cx="629728" cy="786717"/>
          </a:xfrm>
          <a:prstGeom prst="rect">
            <a:avLst/>
          </a:prstGeom>
          <a:noFill/>
        </p:spPr>
      </p:pic>
      <p:pic>
        <p:nvPicPr>
          <p:cNvPr id="19464" name="Picture 8" descr="http://www.playcast.ru/uploads/2016/10/18/202340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4038" y="163902"/>
            <a:ext cx="863197" cy="661209"/>
          </a:xfrm>
          <a:prstGeom prst="rect">
            <a:avLst/>
          </a:prstGeom>
          <a:noFill/>
        </p:spPr>
      </p:pic>
      <p:pic>
        <p:nvPicPr>
          <p:cNvPr id="19466" name="Picture 10" descr="http://puh.lv/photo/large/2426085-iepazisos-ar-grutni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7258" y="2068933"/>
            <a:ext cx="758825" cy="1086460"/>
          </a:xfrm>
          <a:prstGeom prst="rect">
            <a:avLst/>
          </a:prstGeom>
          <a:noFill/>
        </p:spPr>
      </p:pic>
      <p:pic>
        <p:nvPicPr>
          <p:cNvPr id="19468" name="Picture 12" descr="http://funforkids.ru/pictures/mult/mult7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705" y="1086927"/>
            <a:ext cx="709649" cy="754861"/>
          </a:xfrm>
          <a:prstGeom prst="rect">
            <a:avLst/>
          </a:prstGeom>
          <a:noFill/>
        </p:spPr>
      </p:pic>
      <p:pic>
        <p:nvPicPr>
          <p:cNvPr id="19470" name="Picture 14" descr="https://kidsvisitor.com/media/event_images/56/df/56df66a748413dccbbf262cfdfc50f460609f96d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372" y="3069656"/>
            <a:ext cx="896846" cy="645292"/>
          </a:xfrm>
          <a:prstGeom prst="rect">
            <a:avLst/>
          </a:prstGeom>
          <a:noFill/>
        </p:spPr>
      </p:pic>
      <p:pic>
        <p:nvPicPr>
          <p:cNvPr id="19472" name="Picture 16" descr="http://nachalo4ka.ru/wp-content/uploads/2014/08/TS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2059" y="2579299"/>
            <a:ext cx="625330" cy="873964"/>
          </a:xfrm>
          <a:prstGeom prst="rect">
            <a:avLst/>
          </a:prstGeom>
          <a:noFill/>
        </p:spPr>
      </p:pic>
      <p:pic>
        <p:nvPicPr>
          <p:cNvPr id="19474" name="Picture 18" descr="https://img-fotki.yandex.ru/get/6847/192316549.4a0/0_10fe1a_eb4f2d57_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5883" y="1371599"/>
            <a:ext cx="831133" cy="848095"/>
          </a:xfrm>
          <a:prstGeom prst="rect">
            <a:avLst/>
          </a:prstGeom>
          <a:noFill/>
        </p:spPr>
      </p:pic>
      <p:pic>
        <p:nvPicPr>
          <p:cNvPr id="19478" name="Picture 22" descr="http://funforkids.ru/pictures/babajaga/baba-jaga0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205" y="2907101"/>
            <a:ext cx="681486" cy="888524"/>
          </a:xfrm>
          <a:prstGeom prst="rect">
            <a:avLst/>
          </a:prstGeom>
          <a:noFill/>
        </p:spPr>
      </p:pic>
      <p:pic>
        <p:nvPicPr>
          <p:cNvPr id="19480" name="Picture 24" descr="http://www.playcast.ru/uploads/2014/09/29/10015895.png"/>
          <p:cNvPicPr>
            <a:picLocks noChangeAspect="1" noChangeArrowheads="1"/>
          </p:cNvPicPr>
          <p:nvPr/>
        </p:nvPicPr>
        <p:blipFill>
          <a:blip r:embed="rId12" cstate="print"/>
          <a:srcRect t="45794" r="50226"/>
          <a:stretch>
            <a:fillRect/>
          </a:stretch>
        </p:blipFill>
        <p:spPr bwMode="auto">
          <a:xfrm>
            <a:off x="8216386" y="1509623"/>
            <a:ext cx="668821" cy="799304"/>
          </a:xfrm>
          <a:prstGeom prst="rect">
            <a:avLst/>
          </a:prstGeom>
          <a:noFill/>
        </p:spPr>
      </p:pic>
      <p:pic>
        <p:nvPicPr>
          <p:cNvPr id="19482" name="Picture 26" descr="http://klass.photolandiya.ru/img-q5y5x5n4g4041416t4b4n4p5s5f5s2p4u4/wp-content/uploads/2013/02/7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76" t="17054" r="14950" b="15504"/>
          <a:stretch>
            <a:fillRect/>
          </a:stretch>
        </p:blipFill>
        <p:spPr bwMode="auto">
          <a:xfrm>
            <a:off x="4520242" y="1863306"/>
            <a:ext cx="603849" cy="750498"/>
          </a:xfrm>
          <a:prstGeom prst="rect">
            <a:avLst/>
          </a:prstGeom>
          <a:noFill/>
        </p:spPr>
      </p:pic>
      <p:pic>
        <p:nvPicPr>
          <p:cNvPr id="19484" name="Picture 28" descr="http://asyan.org/potre/%C2%AB%D0%9A%D0%BE%D0%BB%D0%BE%D0%B1%D0%BE%D0%BA%C2%BB%20%D0%BD%D0%B0%20%D0%B7%D0%B8%D0%BC%D0%BE%D0%B2%D0%B8%D0%B9%20%D0%BB%D0%B0%D0%B4,%20%D0%B0%D0%B1%D0%BE%20%D0%BD%D0%B0%D0%B2%D1%96%D1%89%D0%BE%20%D0%BD%D0%B0%D0%BC%20%D0%B2%D1%87%D0%B8%D1%82%D0%B8%D1%81%D1%8Fe/11035_html_705e63c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2014" y="103517"/>
            <a:ext cx="731692" cy="757739"/>
          </a:xfrm>
          <a:prstGeom prst="rect">
            <a:avLst/>
          </a:prstGeom>
          <a:noFill/>
        </p:spPr>
      </p:pic>
      <p:pic>
        <p:nvPicPr>
          <p:cNvPr id="19486" name="Picture 30" descr="http://img1.liveinternet.ru/images/attach/c/4/80/487/80487255_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08498" y="3812875"/>
            <a:ext cx="750499" cy="1012341"/>
          </a:xfrm>
          <a:prstGeom prst="rect">
            <a:avLst/>
          </a:prstGeom>
          <a:noFill/>
        </p:spPr>
      </p:pic>
      <p:pic>
        <p:nvPicPr>
          <p:cNvPr id="19490" name="Picture 34" descr="http://koi.tspu.ru/koi_books/danilina/images/image040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360" y="3421819"/>
            <a:ext cx="836764" cy="848072"/>
          </a:xfrm>
          <a:prstGeom prst="rect">
            <a:avLst/>
          </a:prstGeom>
          <a:noFill/>
        </p:spPr>
      </p:pic>
      <p:pic>
        <p:nvPicPr>
          <p:cNvPr id="19492" name="Picture 36" descr="https://im0-tub-ru.yandex.net/i?id=3b185f9444aa17f7c8d40ab02fa26fa7&amp;n=1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2064" y="3774147"/>
            <a:ext cx="691262" cy="961756"/>
          </a:xfrm>
          <a:prstGeom prst="rect">
            <a:avLst/>
          </a:prstGeom>
          <a:noFill/>
        </p:spPr>
      </p:pic>
      <p:pic>
        <p:nvPicPr>
          <p:cNvPr id="19494" name="Picture 38" descr="https://st.depositphotos.com/1526816/2550/v/950/depositphotos_25508761-stock-illustration-a-book-with-an-image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4596" y="846617"/>
            <a:ext cx="1040321" cy="645752"/>
          </a:xfrm>
          <a:prstGeom prst="rect">
            <a:avLst/>
          </a:prstGeom>
          <a:noFill/>
        </p:spPr>
      </p:pic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9FF66"/>
            </a:gs>
            <a:gs pos="55000">
              <a:srgbClr val="FFFF99"/>
            </a:gs>
            <a:gs pos="8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5778" y="191911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 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-30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2978" y="445911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-59:(-1) = 59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5822" y="242711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-81:(-27) = 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6623" y="914398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(-34)= 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778" y="835377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-28:(-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731" y="1660498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(- 3)=  21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820" y="393417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(-5) =  75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1289" y="242146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91:(-1) = -91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976" y="121355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= -60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975" y="2308576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:2= -12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8364" y="1603266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30406" y="3173530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(-10)= -130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932" y="3132667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:(-17)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9723" y="3943481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-52:(-13)=  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331" y="1975554"/>
            <a:ext cx="243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100:(-25)= -4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909" y="2821584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(-5)= 10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354" y="3655574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-12) = -60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alfaday.net/uploads/posts/2013-03/thumbs/1363628900_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36"/>
          <a:stretch>
            <a:fillRect/>
          </a:stretch>
        </p:blipFill>
        <p:spPr bwMode="auto">
          <a:xfrm>
            <a:off x="4942935" y="353682"/>
            <a:ext cx="908589" cy="750498"/>
          </a:xfrm>
          <a:prstGeom prst="rect">
            <a:avLst/>
          </a:prstGeom>
          <a:noFill/>
        </p:spPr>
      </p:pic>
      <p:pic>
        <p:nvPicPr>
          <p:cNvPr id="20486" name="Picture 6" descr="http://img.juimg.com/tuku/yulantu/131030/328849-131030114P4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22" r="55184" b="33299"/>
          <a:stretch>
            <a:fillRect/>
          </a:stretch>
        </p:blipFill>
        <p:spPr bwMode="auto">
          <a:xfrm>
            <a:off x="1397478" y="250166"/>
            <a:ext cx="902150" cy="543464"/>
          </a:xfrm>
          <a:prstGeom prst="rect">
            <a:avLst/>
          </a:prstGeom>
          <a:noFill/>
        </p:spPr>
      </p:pic>
      <p:pic>
        <p:nvPicPr>
          <p:cNvPr id="42" name="Picture 6" descr="http://img.juimg.com/tuku/yulantu/131030/328849-131030114P4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642" r="46905"/>
          <a:stretch>
            <a:fillRect/>
          </a:stretch>
        </p:blipFill>
        <p:spPr bwMode="auto">
          <a:xfrm>
            <a:off x="7855788" y="2389517"/>
            <a:ext cx="1081178" cy="656928"/>
          </a:xfrm>
          <a:prstGeom prst="rect">
            <a:avLst/>
          </a:prstGeom>
          <a:noFill/>
        </p:spPr>
      </p:pic>
      <p:pic>
        <p:nvPicPr>
          <p:cNvPr id="44" name="Picture 6" descr="http://img.juimg.com/tuku/yulantu/131030/328849-131030114P4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96" t="34386" r="22067" b="40160"/>
          <a:stretch>
            <a:fillRect/>
          </a:stretch>
        </p:blipFill>
        <p:spPr bwMode="auto">
          <a:xfrm>
            <a:off x="1431985" y="2294626"/>
            <a:ext cx="638170" cy="491706"/>
          </a:xfrm>
          <a:prstGeom prst="rect">
            <a:avLst/>
          </a:prstGeom>
          <a:noFill/>
        </p:spPr>
      </p:pic>
      <p:pic>
        <p:nvPicPr>
          <p:cNvPr id="48" name="Picture 6" descr="http://img.juimg.com/tuku/yulantu/131030/328849-131030114P4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745" b="60739"/>
          <a:stretch>
            <a:fillRect/>
          </a:stretch>
        </p:blipFill>
        <p:spPr bwMode="auto">
          <a:xfrm>
            <a:off x="1377349" y="3118510"/>
            <a:ext cx="882771" cy="625353"/>
          </a:xfrm>
          <a:prstGeom prst="rect">
            <a:avLst/>
          </a:prstGeom>
          <a:noFill/>
        </p:spPr>
      </p:pic>
      <p:pic>
        <p:nvPicPr>
          <p:cNvPr id="49" name="Picture 6" descr="http://img.juimg.com/tuku/yulantu/131030/328849-131030114P4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35" t="62434"/>
          <a:stretch>
            <a:fillRect/>
          </a:stretch>
        </p:blipFill>
        <p:spPr bwMode="auto">
          <a:xfrm>
            <a:off x="7910422" y="3107336"/>
            <a:ext cx="940279" cy="790247"/>
          </a:xfrm>
          <a:prstGeom prst="rect">
            <a:avLst/>
          </a:prstGeom>
          <a:noFill/>
        </p:spPr>
      </p:pic>
      <p:pic>
        <p:nvPicPr>
          <p:cNvPr id="20488" name="Picture 8" descr="http://www.playcast.ru/uploads/2014/01/22/72015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5429">
            <a:off x="4518805" y="1118533"/>
            <a:ext cx="858623" cy="762028"/>
          </a:xfrm>
          <a:prstGeom prst="rect">
            <a:avLst/>
          </a:prstGeom>
          <a:noFill/>
        </p:spPr>
      </p:pic>
      <p:pic>
        <p:nvPicPr>
          <p:cNvPr id="20490" name="Picture 10" descr="http://www.picshare.ru/uploads/140727/886Ay3zro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1215" y="1656272"/>
            <a:ext cx="612476" cy="617883"/>
          </a:xfrm>
          <a:prstGeom prst="rect">
            <a:avLst/>
          </a:prstGeom>
          <a:noFill/>
        </p:spPr>
      </p:pic>
      <p:pic>
        <p:nvPicPr>
          <p:cNvPr id="20494" name="Picture 14" descr="https://st2.depositphotos.com/1756336/6305/v/450/depositphotos_63056491-stock-illustration-dolphin-mother-and-baby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2767">
            <a:off x="4834904" y="2877640"/>
            <a:ext cx="1151671" cy="675186"/>
          </a:xfrm>
          <a:prstGeom prst="rect">
            <a:avLst/>
          </a:prstGeom>
          <a:noFill/>
        </p:spPr>
      </p:pic>
      <p:pic>
        <p:nvPicPr>
          <p:cNvPr id="20496" name="Picture 16" descr="http://chicagohacksbig.com/images/sea-creatures-clipart-1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44" t="3625" b="53894"/>
          <a:stretch>
            <a:fillRect/>
          </a:stretch>
        </p:blipFill>
        <p:spPr bwMode="auto">
          <a:xfrm>
            <a:off x="8194271" y="112144"/>
            <a:ext cx="949729" cy="681486"/>
          </a:xfrm>
          <a:prstGeom prst="rect">
            <a:avLst/>
          </a:prstGeom>
          <a:noFill/>
        </p:spPr>
      </p:pic>
      <p:pic>
        <p:nvPicPr>
          <p:cNvPr id="57" name="Picture 16" descr="http://chicagohacksbig.com/images/sea-creatures-clipart-1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80" t="16881" r="36155" b="50580"/>
          <a:stretch>
            <a:fillRect/>
          </a:stretch>
        </p:blipFill>
        <p:spPr bwMode="auto">
          <a:xfrm>
            <a:off x="1846053" y="862642"/>
            <a:ext cx="824540" cy="534837"/>
          </a:xfrm>
          <a:prstGeom prst="rect">
            <a:avLst/>
          </a:prstGeom>
          <a:noFill/>
        </p:spPr>
      </p:pic>
      <p:pic>
        <p:nvPicPr>
          <p:cNvPr id="58" name="Picture 16" descr="http://chicagohacksbig.com/images/sea-creatures-clipart-1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2" t="51079" r="32716"/>
          <a:stretch>
            <a:fillRect/>
          </a:stretch>
        </p:blipFill>
        <p:spPr bwMode="auto">
          <a:xfrm>
            <a:off x="7996685" y="3950900"/>
            <a:ext cx="785003" cy="726296"/>
          </a:xfrm>
          <a:prstGeom prst="rect">
            <a:avLst/>
          </a:prstGeom>
          <a:noFill/>
        </p:spPr>
      </p:pic>
      <p:pic>
        <p:nvPicPr>
          <p:cNvPr id="59" name="Picture 16" descr="http://chicagohacksbig.com/images/sea-creatures-clipart-1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90" t="44901" r="10494" b="3580"/>
          <a:stretch>
            <a:fillRect/>
          </a:stretch>
        </p:blipFill>
        <p:spPr bwMode="auto">
          <a:xfrm>
            <a:off x="4899802" y="1647645"/>
            <a:ext cx="871268" cy="1121434"/>
          </a:xfrm>
          <a:prstGeom prst="rect">
            <a:avLst/>
          </a:prstGeom>
          <a:noFill/>
        </p:spPr>
      </p:pic>
      <p:pic>
        <p:nvPicPr>
          <p:cNvPr id="20498" name="Picture 18" descr="http://www.gifki.org/data/media/954/ariel-animatsionnaya-kartinka-0066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3322" y="3639001"/>
            <a:ext cx="759124" cy="866580"/>
          </a:xfrm>
          <a:prstGeom prst="rect">
            <a:avLst/>
          </a:prstGeom>
          <a:noFill/>
        </p:spPr>
      </p:pic>
      <p:pic>
        <p:nvPicPr>
          <p:cNvPr id="20502" name="Picture 22" descr="http://www.odessa.babyservice.ua/image/den_neptuna_v_odesse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4760" y="785001"/>
            <a:ext cx="1077628" cy="766313"/>
          </a:xfrm>
          <a:prstGeom prst="rect">
            <a:avLst/>
          </a:prstGeom>
          <a:noFill/>
        </p:spPr>
      </p:pic>
      <p:pic>
        <p:nvPicPr>
          <p:cNvPr id="20514" name="Picture 34" descr="http://img0.liveinternet.ru/images/attach/c/8/102/784/102784484__obitatli_more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63303" y="3614466"/>
            <a:ext cx="1060629" cy="1060629"/>
          </a:xfrm>
          <a:prstGeom prst="rect">
            <a:avLst/>
          </a:prstGeom>
          <a:noFill/>
        </p:spPr>
      </p:pic>
      <p:pic>
        <p:nvPicPr>
          <p:cNvPr id="20516" name="Picture 36" descr="https://cdn.vectorstock.com/i/thumb-large/03/44/78034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4124" y="1546396"/>
            <a:ext cx="787016" cy="826697"/>
          </a:xfrm>
          <a:prstGeom prst="rect">
            <a:avLst/>
          </a:prstGeom>
          <a:noFill/>
        </p:spPr>
      </p:pic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9FF66"/>
            </a:gs>
            <a:gs pos="55000">
              <a:srgbClr val="FFFF99"/>
            </a:gs>
            <a:gs pos="8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5778" y="191911"/>
            <a:ext cx="213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-13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 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-65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2978" y="445911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-75:(-15) = 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8182" y="208206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-57:(-19) = 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4480" y="905771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(-34)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0= 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778" y="835377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-63:(-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9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0731" y="1660498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(- 8)= 40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820" y="3934176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(-3) =   54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0519" y="2404213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51:(-3) = -17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976" y="1213555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= -84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975" y="2308576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48:16= -3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8364" y="1603266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19= -57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51176" y="3147651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(-2)= -78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932" y="3132667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:(-18)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-2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9723" y="3943481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-60:(-5)= 12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331" y="1975554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80:(-16)= -5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6777" y="2838836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(-6)= 84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354" y="3655574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-5) = -90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artin.fastimagess.ru/img-q5y5x5n4g40414p5a4i45424o5n5c4t2r4z5/images/69415856_05_gala-gif-ru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875" y="2190421"/>
            <a:ext cx="585097" cy="777534"/>
          </a:xfrm>
          <a:prstGeom prst="rect">
            <a:avLst/>
          </a:prstGeom>
          <a:noFill/>
        </p:spPr>
      </p:pic>
      <p:pic>
        <p:nvPicPr>
          <p:cNvPr id="21508" name="Picture 4" descr="https://img-fotki.yandex.ru/get/4403/novprospekt.12/0_6beea_4623084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847" y="2786332"/>
            <a:ext cx="945593" cy="1069675"/>
          </a:xfrm>
          <a:prstGeom prst="rect">
            <a:avLst/>
          </a:prstGeom>
          <a:noFill/>
        </p:spPr>
      </p:pic>
      <p:pic>
        <p:nvPicPr>
          <p:cNvPr id="21510" name="Picture 6" descr="http://www.playcast.ru/uploads/2016/01/19/168896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522" y="3760428"/>
            <a:ext cx="665790" cy="932652"/>
          </a:xfrm>
          <a:prstGeom prst="rect">
            <a:avLst/>
          </a:prstGeom>
          <a:noFill/>
        </p:spPr>
      </p:pic>
      <p:pic>
        <p:nvPicPr>
          <p:cNvPr id="21512" name="Picture 8" descr="http://www.proza.ru/pics/2013/03/11/17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1343" y="771824"/>
            <a:ext cx="713534" cy="713534"/>
          </a:xfrm>
          <a:prstGeom prst="rect">
            <a:avLst/>
          </a:prstGeom>
          <a:noFill/>
        </p:spPr>
      </p:pic>
      <p:pic>
        <p:nvPicPr>
          <p:cNvPr id="21514" name="Picture 10" descr="http://anousdeux04.a.n.pic.centerblog.net/0_6beee_ebb01310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0793" y="2734573"/>
            <a:ext cx="546997" cy="723541"/>
          </a:xfrm>
          <a:prstGeom prst="rect">
            <a:avLst/>
          </a:prstGeom>
          <a:noFill/>
        </p:spPr>
      </p:pic>
      <p:pic>
        <p:nvPicPr>
          <p:cNvPr id="21516" name="Picture 12" descr="http://hovrashok.com.ua/images/Nov/02/4352292cd96e5c2a075dc78d7ab409e5/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7216" y="759125"/>
            <a:ext cx="604197" cy="741872"/>
          </a:xfrm>
          <a:prstGeom prst="rect">
            <a:avLst/>
          </a:prstGeom>
          <a:noFill/>
        </p:spPr>
      </p:pic>
      <p:pic>
        <p:nvPicPr>
          <p:cNvPr id="21518" name="Picture 14" descr="http://ds6.tar.obr55.ru/files/2016/03/%D0%B3%D0%BD%D0%BE%D0%B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1026" y="1473327"/>
            <a:ext cx="629728" cy="859790"/>
          </a:xfrm>
          <a:prstGeom prst="rect">
            <a:avLst/>
          </a:prstGeom>
          <a:noFill/>
        </p:spPr>
      </p:pic>
      <p:pic>
        <p:nvPicPr>
          <p:cNvPr id="21520" name="Picture 16" descr="http://www.yenislayt.com/upload/1c20bc22e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4745" y="1026543"/>
            <a:ext cx="778660" cy="802256"/>
          </a:xfrm>
          <a:prstGeom prst="rect">
            <a:avLst/>
          </a:prstGeom>
          <a:noFill/>
        </p:spPr>
      </p:pic>
      <p:pic>
        <p:nvPicPr>
          <p:cNvPr id="21522" name="Picture 18" descr="https://kidsvisitor.com/media/event_images/56/df/56df66a748413dccbbf262cfdfc50f460609f96d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610" y="1492070"/>
            <a:ext cx="908229" cy="653482"/>
          </a:xfrm>
          <a:prstGeom prst="rect">
            <a:avLst/>
          </a:prstGeom>
          <a:noFill/>
        </p:spPr>
      </p:pic>
      <p:pic>
        <p:nvPicPr>
          <p:cNvPr id="21524" name="Picture 20" descr="http://hddfhm.com/images/clipart-nisser-1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731" y="1837427"/>
            <a:ext cx="569044" cy="748741"/>
          </a:xfrm>
          <a:prstGeom prst="rect">
            <a:avLst/>
          </a:prstGeom>
          <a:noFill/>
        </p:spPr>
      </p:pic>
      <p:pic>
        <p:nvPicPr>
          <p:cNvPr id="21526" name="Picture 22" descr="http://radyga11.ucoz.ru/vizitka/0013-041-Vozle-elki-Vozle-elki-v-Novyj-god-Vodim-v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292" y="2333878"/>
            <a:ext cx="685200" cy="767677"/>
          </a:xfrm>
          <a:prstGeom prst="rect">
            <a:avLst/>
          </a:prstGeom>
          <a:noFill/>
        </p:spPr>
      </p:pic>
      <p:pic>
        <p:nvPicPr>
          <p:cNvPr id="21528" name="Picture 24" descr="http://weclipart.com/gimg/EAEFF00959CD232F/b4344050e08de1b01ed1fc519937777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330" y="348620"/>
            <a:ext cx="713417" cy="713417"/>
          </a:xfrm>
          <a:prstGeom prst="rect">
            <a:avLst/>
          </a:prstGeom>
          <a:noFill/>
        </p:spPr>
      </p:pic>
      <p:pic>
        <p:nvPicPr>
          <p:cNvPr id="21530" name="Picture 26" descr="http://talklove.ru/pict/mult_0324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3265" y="3140463"/>
            <a:ext cx="1139195" cy="627903"/>
          </a:xfrm>
          <a:prstGeom prst="rect">
            <a:avLst/>
          </a:prstGeom>
          <a:noFill/>
        </p:spPr>
      </p:pic>
      <p:pic>
        <p:nvPicPr>
          <p:cNvPr id="21534" name="Picture 30" descr="http://odb.te.ua/old/userfiles/drc-konkurs-skazok-0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262" y="17252"/>
            <a:ext cx="810881" cy="728696"/>
          </a:xfrm>
          <a:prstGeom prst="rect">
            <a:avLst/>
          </a:prstGeom>
          <a:noFill/>
        </p:spPr>
      </p:pic>
      <p:pic>
        <p:nvPicPr>
          <p:cNvPr id="21536" name="Picture 32" descr="http://www.playcast.ru/uploads/2017/01/05/2117326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69160" y="112145"/>
            <a:ext cx="453454" cy="715992"/>
          </a:xfrm>
          <a:prstGeom prst="rect">
            <a:avLst/>
          </a:prstGeom>
          <a:noFill/>
        </p:spPr>
      </p:pic>
      <p:pic>
        <p:nvPicPr>
          <p:cNvPr id="21540" name="Picture 36" descr="https://cdn.vectorstock.com/i/thumb-large/70/56/4487056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8757" y="3579962"/>
            <a:ext cx="970104" cy="1019017"/>
          </a:xfrm>
          <a:prstGeom prst="rect">
            <a:avLst/>
          </a:prstGeom>
          <a:noFill/>
        </p:spPr>
      </p:pic>
      <p:pic>
        <p:nvPicPr>
          <p:cNvPr id="21544" name="Picture 40" descr="http://www.playcast.ru/uploads/2015/10/02/1528773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89874" y="3441939"/>
            <a:ext cx="803119" cy="819509"/>
          </a:xfrm>
          <a:prstGeom prst="rect">
            <a:avLst/>
          </a:prstGeom>
          <a:noFill/>
        </p:spPr>
      </p:pic>
      <p:sp>
        <p:nvSpPr>
          <p:cNvPr id="37" name="Скругленный прямоугольник 36">
            <a:hlinkClick r:id="rId19" action="ppaction://hlinksldjump"/>
          </p:cNvPr>
          <p:cNvSpPr/>
          <p:nvPr/>
        </p:nvSpPr>
        <p:spPr>
          <a:xfrm rot="10800000">
            <a:off x="8379018" y="4617155"/>
            <a:ext cx="576000" cy="360000"/>
          </a:xfrm>
          <a:prstGeom prst="roundRect">
            <a:avLst/>
          </a:prstGeom>
          <a:solidFill>
            <a:srgbClr val="008000"/>
          </a:solidFill>
          <a:ln w="190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00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718</Words>
  <Application>Microsoft Office PowerPoint</Application>
  <PresentationFormat>Экран (16:9)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Комплекс тренажеров «Гимнастика для ума»</vt:lpstr>
      <vt:lpstr>Слайд 2</vt:lpstr>
      <vt:lpstr> Сложение рациональных чисел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«Лови ошибку»</dc:title>
  <dc:creator>Larissa</dc:creator>
  <cp:lastModifiedBy>Альбина</cp:lastModifiedBy>
  <cp:revision>137</cp:revision>
  <dcterms:created xsi:type="dcterms:W3CDTF">2016-03-16T14:22:33Z</dcterms:created>
  <dcterms:modified xsi:type="dcterms:W3CDTF">2017-12-09T18:55:39Z</dcterms:modified>
</cp:coreProperties>
</file>