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203B8A5-93E8-4DAF-9996-15AC37109F72}">
          <p14:sldIdLst>
            <p14:sldId id="256"/>
            <p14:sldId id="257"/>
            <p14:sldId id="266"/>
            <p14:sldId id="258"/>
            <p14:sldId id="259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59-038C-4EC4-8DE6-0BBDB7A081E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7B1E-D7AD-4E52-BFD0-07C5F0533C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59-038C-4EC4-8DE6-0BBDB7A081E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7B1E-D7AD-4E52-BFD0-07C5F0533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59-038C-4EC4-8DE6-0BBDB7A081E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7B1E-D7AD-4E52-BFD0-07C5F0533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59-038C-4EC4-8DE6-0BBDB7A081E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7B1E-D7AD-4E52-BFD0-07C5F0533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59-038C-4EC4-8DE6-0BBDB7A081E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897B1E-D7AD-4E52-BFD0-07C5F0533C8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59-038C-4EC4-8DE6-0BBDB7A081E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7B1E-D7AD-4E52-BFD0-07C5F0533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59-038C-4EC4-8DE6-0BBDB7A081E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7B1E-D7AD-4E52-BFD0-07C5F0533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59-038C-4EC4-8DE6-0BBDB7A081E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7B1E-D7AD-4E52-BFD0-07C5F0533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59-038C-4EC4-8DE6-0BBDB7A081E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7B1E-D7AD-4E52-BFD0-07C5F0533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59-038C-4EC4-8DE6-0BBDB7A081E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7B1E-D7AD-4E52-BFD0-07C5F0533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1C59-038C-4EC4-8DE6-0BBDB7A081E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7B1E-D7AD-4E52-BFD0-07C5F0533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6E1C59-038C-4EC4-8DE6-0BBDB7A081E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897B1E-D7AD-4E52-BFD0-07C5F0533C8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29600" cy="1828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Роль развития мелкой моторики   при подготовке к обучению грамоте детей старшего дошкольного возраста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6400800" cy="26166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МБ</a:t>
            </a:r>
            <a:r>
              <a:rPr lang="ru-RU" sz="3600" dirty="0" smtClean="0">
                <a:solidFill>
                  <a:schemeClr val="tx1"/>
                </a:solidFill>
              </a:rPr>
              <a:t> Доу </a:t>
            </a:r>
            <a:r>
              <a:rPr lang="ru-RU" dirty="0" smtClean="0">
                <a:solidFill>
                  <a:schemeClr val="tx1"/>
                </a:solidFill>
              </a:rPr>
              <a:t>№88 комбинированного вида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 smtClean="0">
                <a:solidFill>
                  <a:schemeClr val="tx1"/>
                </a:solidFill>
              </a:rPr>
              <a:t>логопедической группы: Котова О.Л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smtClean="0"/>
              <a:t>Актуальность выбранной темы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600" dirty="0" smtClean="0"/>
              <a:t>У детей с речевым нарушением  имеются отклонения в развитии движений пальцев: дети не умеют одновременно сжать два кулака, загнуть поочередно пальцы, им трудно держать кисточку, карандаш, они не могут пользоваться ножницами. И как показывает практика, многие первоклассники в начальный период обучения сталкиваются с трудностями при овладении  письмом: детям тяжело писать, появляется боль и дрожь в кистях рук. А у детей , страдающих нарушением речи, тонкая моторика пальцев не развита в еще большей степени. У таких детей неустойчивый почерк , неправильное написание многих букв, их соединение </a:t>
            </a:r>
            <a:r>
              <a:rPr lang="ru-RU" sz="2600" dirty="0"/>
              <a:t>.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27593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виды деятельности по развитию мелкой моторики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Пальчиковая гимнастика</a:t>
            </a:r>
          </a:p>
          <a:p>
            <a:r>
              <a:rPr lang="ru-RU" sz="3600" dirty="0" smtClean="0"/>
              <a:t>Игры на развитие мелкой моторики </a:t>
            </a:r>
          </a:p>
          <a:p>
            <a:r>
              <a:rPr lang="ru-RU" sz="3600" dirty="0" smtClean="0"/>
              <a:t>Развитие графических навыков</a:t>
            </a:r>
          </a:p>
          <a:p>
            <a:r>
              <a:rPr lang="ru-RU" sz="3600" dirty="0" err="1" smtClean="0"/>
              <a:t>Пластилинография</a:t>
            </a:r>
            <a:endParaRPr lang="ru-RU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1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Пальчиковая гимнастика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Проводится систематически утром и вечером совместно с артикуляционной и дыхательной гимнастикой. </a:t>
            </a:r>
          </a:p>
          <a:p>
            <a:r>
              <a:rPr lang="ru-RU" sz="1800" dirty="0" smtClean="0"/>
              <a:t>Это различные упражнения в стихотворной форме,  народные игры  с проговариванием </a:t>
            </a:r>
            <a:r>
              <a:rPr lang="ru-RU" sz="1800" dirty="0" err="1" smtClean="0"/>
              <a:t>потешек</a:t>
            </a:r>
            <a:r>
              <a:rPr lang="ru-RU" sz="1800" dirty="0" smtClean="0"/>
              <a:t>,  например: «Пальчик- мальчик», «Сорока-белобока», «Этот пальчик» , «Замок». «Апельсин» и  т. д; упражнения со спичками – складывание  из палочек  различных фигур. Все эти пальчиковые  игры и упражнения мы подбираем под лексическую тему.</a:t>
            </a:r>
          </a:p>
          <a:p>
            <a:endParaRPr lang="ru-RU" dirty="0"/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5064"/>
            <a:ext cx="3590483" cy="2692862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41" y="3961910"/>
            <a:ext cx="3648021" cy="273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1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для развития мелкой моторики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4038600" cy="452596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800" dirty="0" smtClean="0"/>
              <a:t>Это различные мозаики, пирамидки, шнуровка, застегивание и расстегивание пуговиц, складывание из палочек (спичек, семян) фигурок,</a:t>
            </a:r>
            <a:r>
              <a:rPr lang="ru-RU" sz="1800" dirty="0"/>
              <a:t> </a:t>
            </a:r>
            <a:r>
              <a:rPr lang="ru-RU" sz="1800" dirty="0" smtClean="0"/>
              <a:t>нанизывание </a:t>
            </a:r>
            <a:r>
              <a:rPr lang="ru-RU" sz="1800" dirty="0"/>
              <a:t>бус на цветную проволочку, бассейн из фасоли, разглаживание мятой фольги ногтем, подушечками пальцев, особенно указательным, средним и большим.</a:t>
            </a:r>
          </a:p>
          <a:p>
            <a:pPr marL="137160" indent="0">
              <a:buNone/>
            </a:pP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52736"/>
            <a:ext cx="2438400" cy="1828800"/>
          </a:xfrm>
        </p:spPr>
      </p:pic>
      <p:pic>
        <p:nvPicPr>
          <p:cNvPr id="1026" name="Picture 2" descr="D:\фото\из интернета\100KV803\100_1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32272"/>
            <a:ext cx="2227312" cy="16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из интернета\100KV803\100_1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3" y="4953114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7" y="4953114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графических навыков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9384" y="1556792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Работа проводиться в тетради в крупную клетку</a:t>
            </a:r>
          </a:p>
          <a:p>
            <a:r>
              <a:rPr lang="ru-RU" sz="1800" dirty="0" smtClean="0"/>
              <a:t>Учим:</a:t>
            </a:r>
          </a:p>
          <a:p>
            <a:pPr marL="137160" indent="0">
              <a:buNone/>
            </a:pPr>
            <a:r>
              <a:rPr lang="ru-RU" sz="1800" dirty="0" smtClean="0"/>
              <a:t>-ориентироваться  на листе тетради ( левый,  правый , верхний, нижний угол, под, над)</a:t>
            </a:r>
          </a:p>
          <a:p>
            <a:pPr marL="137160" indent="0">
              <a:buNone/>
            </a:pPr>
            <a:r>
              <a:rPr lang="ru-RU" sz="1800" dirty="0" smtClean="0"/>
              <a:t>- Рисовать в три стадии: с начало прямые линии, квадраты  по точкам, затем косые линии, а на последней стадии обучения –овалы, круги, полуовалы, петельки  и т.д. (« видеть клеточки» ), задания с каждым разом усложняются.</a:t>
            </a:r>
          </a:p>
          <a:p>
            <a:pPr marL="137160" indent="0">
              <a:buNone/>
            </a:pPr>
            <a:r>
              <a:rPr lang="ru-RU" sz="1800" dirty="0" smtClean="0"/>
              <a:t>-отсчитывать  определенное количество клеток между фигурами.</a:t>
            </a:r>
          </a:p>
          <a:p>
            <a:pPr marL="137160" indent="0">
              <a:buNone/>
            </a:pPr>
            <a:r>
              <a:rPr lang="ru-RU" sz="1800" dirty="0" smtClean="0"/>
              <a:t>Не забываем поощрять детей за хорошо выполненную работу ( наклейка, смайлик  в тетрадь)</a:t>
            </a:r>
            <a:endParaRPr lang="ru-RU" sz="1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87" y="3385592"/>
            <a:ext cx="2438400" cy="1828800"/>
          </a:xfrm>
        </p:spPr>
      </p:pic>
      <p:pic>
        <p:nvPicPr>
          <p:cNvPr id="3074" name="Picture 2" descr="D:\фото\из интернета\100KV803\100_1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4040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\из интернета\100_1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фото\детское фото\100_16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6920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5807" y="332656"/>
            <a:ext cx="8229600" cy="1143000"/>
          </a:xfrm>
        </p:spPr>
        <p:txBody>
          <a:bodyPr/>
          <a:lstStyle/>
          <a:p>
            <a:r>
              <a:rPr lang="ru-RU" dirty="0" err="1" smtClean="0"/>
              <a:t>Пластилинография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2264" y="1357992"/>
            <a:ext cx="8229600" cy="470916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своей работе с детьми </a:t>
            </a:r>
            <a:r>
              <a:rPr lang="ru-RU" sz="1600" dirty="0" smtClean="0"/>
              <a:t>использую </a:t>
            </a:r>
            <a:r>
              <a:rPr lang="ru-RU" sz="1600" dirty="0" smtClean="0"/>
              <a:t>нетрадиционную технику изобразительного искусства с </a:t>
            </a:r>
            <a:r>
              <a:rPr lang="ru-RU" sz="1600" dirty="0" smtClean="0"/>
              <a:t>применением</a:t>
            </a:r>
            <a:r>
              <a:rPr lang="ru-RU" sz="1600" dirty="0" smtClean="0"/>
              <a:t> различного </a:t>
            </a:r>
            <a:r>
              <a:rPr lang="ru-RU" sz="1600" dirty="0" smtClean="0"/>
              <a:t>материала ( рис, гречка , горох , скорлупа орехов, бисер, </a:t>
            </a:r>
            <a:r>
              <a:rPr lang="ru-RU" sz="1600" dirty="0" err="1" smtClean="0"/>
              <a:t>пайетки</a:t>
            </a:r>
            <a:r>
              <a:rPr lang="ru-RU" sz="1600" dirty="0" smtClean="0"/>
              <a:t> и т. </a:t>
            </a:r>
            <a:r>
              <a:rPr lang="ru-RU" sz="1600" dirty="0"/>
              <a:t>д</a:t>
            </a:r>
            <a:r>
              <a:rPr lang="ru-RU" sz="1600" dirty="0" smtClean="0"/>
              <a:t>.)  </a:t>
            </a:r>
            <a:r>
              <a:rPr lang="ru-RU" sz="1600" dirty="0" smtClean="0"/>
              <a:t>В ходе проведения  данной деятельности активизируется мышление детей, речь, усидчивость, развивается умелость рук, укрепляется сила в них, ребенок подготавливает руку к освоению такого сложного навыка, как письмо.</a:t>
            </a:r>
            <a:endParaRPr lang="ru-RU" sz="1600" dirty="0"/>
          </a:p>
        </p:txBody>
      </p:sp>
      <p:pic>
        <p:nvPicPr>
          <p:cNvPr id="4098" name="Picture 2" descr="D:\фото\из интернета\100KV803\100_1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\из интернета\100KV803\100_1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\из интернета\100_16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7277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фото\из интернета\100_16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8034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фото\из интернета\100_16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62" y="4833328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фото\из интернета\100KV803\100_17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407" y="488034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Заключение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dirty="0" smtClean="0"/>
              <a:t> Есть выражение «Пальцы помогают  говорить». И оно не лишено основания, так как центры, ведающие речью  и мелкой моторикой, расположены рядом и влияют друг на друга. Систематическая тренировка пальцев – мощное средство повышения работоспособности  головного мозга. У детей улучшаются память  и внимание.</a:t>
            </a:r>
          </a:p>
          <a:p>
            <a:pPr marL="137160" indent="0">
              <a:buNone/>
            </a:pPr>
            <a:r>
              <a:rPr lang="ru-RU" dirty="0" smtClean="0"/>
              <a:t>Поэтому все представленные виды деятельности , направленные на развитие мелкой моторики  играют огромную роль при подготовке детей к обучению грамоте и последующему обучению детей  к школе.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2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137160" indent="0" algn="ctr">
              <a:buNone/>
            </a:pPr>
            <a:r>
              <a:rPr lang="ru-RU" sz="5000" dirty="0" smtClean="0"/>
              <a:t>Спасибо за внимание!!!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12469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596</TotalTime>
  <Words>523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Роль развития мелкой моторики   при подготовке к обучению грамоте детей старшего дошкольного возраста</vt:lpstr>
      <vt:lpstr> Актуальность выбранной темы                                                                                                                                                                                                                                              </vt:lpstr>
      <vt:lpstr>Основные виды деятельности по развитию мелкой моторики</vt:lpstr>
      <vt:lpstr>Пальчиковая гимнастика </vt:lpstr>
      <vt:lpstr>Игры для развития мелкой моторики</vt:lpstr>
      <vt:lpstr>Развитие графических навыков</vt:lpstr>
      <vt:lpstr>Пластилинография</vt:lpstr>
      <vt:lpstr>Заключение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грамоте</dc:title>
  <dc:creator>Ольга</dc:creator>
  <cp:lastModifiedBy>Ольга</cp:lastModifiedBy>
  <cp:revision>91</cp:revision>
  <dcterms:created xsi:type="dcterms:W3CDTF">2017-02-15T15:20:43Z</dcterms:created>
  <dcterms:modified xsi:type="dcterms:W3CDTF">2017-04-10T12:45:53Z</dcterms:modified>
</cp:coreProperties>
</file>