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2FFBD-5552-4B14-BF6F-590AC617D840}" type="datetimeFigureOut">
              <a:rPr lang="ru-RU" smtClean="0"/>
              <a:t>28.11.2017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B4419-4797-4263-8E51-190B652A6C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5397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2FFBD-5552-4B14-BF6F-590AC617D840}" type="datetimeFigureOut">
              <a:rPr lang="ru-RU" smtClean="0"/>
              <a:t>28.11.2017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B4419-4797-4263-8E51-190B652A6C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0573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2FFBD-5552-4B14-BF6F-590AC617D840}" type="datetimeFigureOut">
              <a:rPr lang="ru-RU" smtClean="0"/>
              <a:t>28.11.2017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B4419-4797-4263-8E51-190B652A6C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3631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2FFBD-5552-4B14-BF6F-590AC617D840}" type="datetimeFigureOut">
              <a:rPr lang="ru-RU" smtClean="0"/>
              <a:t>28.11.2017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B4419-4797-4263-8E51-190B652A6C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9804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2FFBD-5552-4B14-BF6F-590AC617D840}" type="datetimeFigureOut">
              <a:rPr lang="ru-RU" smtClean="0"/>
              <a:t>28.11.2017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B4419-4797-4263-8E51-190B652A6C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0269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2FFBD-5552-4B14-BF6F-590AC617D840}" type="datetimeFigureOut">
              <a:rPr lang="ru-RU" smtClean="0"/>
              <a:t>28.11.2017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B4419-4797-4263-8E51-190B652A6C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5025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2FFBD-5552-4B14-BF6F-590AC617D840}" type="datetimeFigureOut">
              <a:rPr lang="ru-RU" smtClean="0"/>
              <a:t>28.11.2017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B4419-4797-4263-8E51-190B652A6C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0347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2FFBD-5552-4B14-BF6F-590AC617D840}" type="datetimeFigureOut">
              <a:rPr lang="ru-RU" smtClean="0"/>
              <a:t>28.11.2017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B4419-4797-4263-8E51-190B652A6C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9773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2FFBD-5552-4B14-BF6F-590AC617D840}" type="datetimeFigureOut">
              <a:rPr lang="ru-RU" smtClean="0"/>
              <a:t>28.11.2017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B4419-4797-4263-8E51-190B652A6C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0552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2FFBD-5552-4B14-BF6F-590AC617D840}" type="datetimeFigureOut">
              <a:rPr lang="ru-RU" smtClean="0"/>
              <a:t>28.11.2017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B4419-4797-4263-8E51-190B652A6C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6817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2FFBD-5552-4B14-BF6F-590AC617D840}" type="datetimeFigureOut">
              <a:rPr lang="ru-RU" smtClean="0"/>
              <a:t>28.11.2017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B4419-4797-4263-8E51-190B652A6C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9975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2FFBD-5552-4B14-BF6F-590AC617D840}" type="datetimeFigureOut">
              <a:rPr lang="ru-RU" smtClean="0"/>
              <a:t>28.11.2017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B4419-4797-4263-8E51-190B652A6C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731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123\Pictures\i5HTHPZR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599"/>
          <a:stretch/>
        </p:blipFill>
        <p:spPr bwMode="auto">
          <a:xfrm>
            <a:off x="0" y="1302327"/>
            <a:ext cx="9268980" cy="5566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95536" y="260648"/>
            <a:ext cx="842493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>
                <a:solidFill>
                  <a:srgbClr val="FF0000"/>
                </a:solidFill>
              </a:rPr>
              <a:t>Давайте вместе Землю </a:t>
            </a:r>
            <a:r>
              <a:rPr lang="ru-RU" sz="4400" b="1" dirty="0" smtClean="0">
                <a:solidFill>
                  <a:srgbClr val="FF0000"/>
                </a:solidFill>
              </a:rPr>
              <a:t>украшать</a:t>
            </a:r>
            <a:endParaRPr lang="ru-RU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820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123\Pictures\iLSQY6B3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09599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123\Pictures\iN1ADEG0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444037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870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123\Pictures\i7022QO3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311"/>
            <a:ext cx="9089717" cy="6741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1175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123\Pictures\iGZPCUZ5W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046"/>
            <a:ext cx="8918098" cy="6723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8371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123\Pictures\iDHNFNAA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038" y="3677"/>
            <a:ext cx="9164038" cy="6854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204495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</Words>
  <Application>Microsoft Office PowerPoint</Application>
  <PresentationFormat>Экран (4:3)</PresentationFormat>
  <Paragraphs>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123</dc:creator>
  <cp:lastModifiedBy>123</cp:lastModifiedBy>
  <cp:revision>2</cp:revision>
  <dcterms:created xsi:type="dcterms:W3CDTF">2017-11-28T02:49:55Z</dcterms:created>
  <dcterms:modified xsi:type="dcterms:W3CDTF">2017-11-28T03:01:17Z</dcterms:modified>
</cp:coreProperties>
</file>