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74" r:id="rId3"/>
    <p:sldId id="276" r:id="rId4"/>
    <p:sldId id="275" r:id="rId5"/>
    <p:sldId id="277" r:id="rId6"/>
    <p:sldId id="258" r:id="rId7"/>
    <p:sldId id="259" r:id="rId8"/>
    <p:sldId id="260" r:id="rId9"/>
    <p:sldId id="261" r:id="rId10"/>
    <p:sldId id="262" r:id="rId11"/>
    <p:sldId id="263" r:id="rId12"/>
    <p:sldId id="279" r:id="rId13"/>
    <p:sldId id="282" r:id="rId14"/>
    <p:sldId id="285" r:id="rId15"/>
    <p:sldId id="280" r:id="rId16"/>
    <p:sldId id="278" r:id="rId17"/>
    <p:sldId id="264" r:id="rId18"/>
    <p:sldId id="271" r:id="rId19"/>
    <p:sldId id="265" r:id="rId20"/>
    <p:sldId id="266" r:id="rId21"/>
    <p:sldId id="272" r:id="rId22"/>
    <p:sldId id="267" r:id="rId23"/>
    <p:sldId id="268" r:id="rId24"/>
    <p:sldId id="269" r:id="rId25"/>
    <p:sldId id="286" r:id="rId26"/>
    <p:sldId id="283" r:id="rId27"/>
    <p:sldId id="273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ru-RU" sz="2200" cap="none" dirty="0" smtClean="0"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Учитель : Малютина Лариса Иосифовна</a:t>
            </a:r>
            <a:r>
              <a:rPr lang="ru-RU" sz="2200" cap="none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cap="none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cap="none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2000240"/>
            <a:ext cx="8458200" cy="2800360"/>
          </a:xfrm>
        </p:spPr>
        <p:txBody>
          <a:bodyPr>
            <a:noAutofit/>
          </a:bodyPr>
          <a:lstStyle/>
          <a:p>
            <a:pPr algn="ctr"/>
            <a:r>
              <a:rPr lang="ru-RU" sz="6000" b="1" i="1" dirty="0" smtClean="0">
                <a:solidFill>
                  <a:srgbClr val="FF0000"/>
                </a:solidFill>
              </a:rPr>
              <a:t>Невероятные  приключения Красной Шапочки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467016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Муниципальное бюджетное общеобразовательное учреждение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«Средняя общеобразовательная школа № 13» 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города Славгорода Алтайского края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Если кровотечение из носа не остановилось в течение -5-10 минут - введи в носовые ходы свернутые в рулончик марлевые тампоны.</a:t>
            </a:r>
            <a:endParaRPr lang="ru-RU" sz="2800" dirty="0"/>
          </a:p>
        </p:txBody>
      </p:sp>
      <p:pic>
        <p:nvPicPr>
          <p:cNvPr id="7" name="Содержимое 6" descr="http://lib5.podelise.ru/tw_files2/urls_778/12/d-11230/7z-docs/1_html_5ad8e568.pn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385765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Если кровотечение в течение 15-20 минут не останавливается, направь пострадавшего в лечебное учреждение.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3" name="Picture 2" descr="C:\Users\Mama\Downloads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357563"/>
            <a:ext cx="4000528" cy="2738448"/>
          </a:xfrm>
          <a:prstGeom prst="rect">
            <a:avLst/>
          </a:prstGeom>
          <a:noFill/>
        </p:spPr>
      </p:pic>
      <p:pic>
        <p:nvPicPr>
          <p:cNvPr id="6147" name="Picture 3" descr="C:\Users\Mama\Downloads\2015 внеурочка царапины и порезы 4 а\солнечный  удар 4 а\foto_617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847" y="3143248"/>
            <a:ext cx="1840243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Mama\Desktop\19225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8490958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Mama\Downloads\2015 внеурочка царапины и порезы 4 а\0006-006-Obrabotka-ran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5" y="214290"/>
            <a:ext cx="8477309" cy="6357982"/>
          </a:xfrm>
          <a:prstGeom prst="rect">
            <a:avLst/>
          </a:prstGeom>
          <a:noFill/>
        </p:spPr>
      </p:pic>
      <p:pic>
        <p:nvPicPr>
          <p:cNvPr id="5" name="Picture 5" descr="C:\Users\Mama\Downloads\2015 внеурочка царапины и порезы 4 а\солнечный  удар 4 а\109678171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214950"/>
            <a:ext cx="1503749" cy="14528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9919"/>
          <a:stretch>
            <a:fillRect/>
          </a:stretch>
        </p:blipFill>
        <p:spPr bwMode="auto">
          <a:xfrm>
            <a:off x="428596" y="208223"/>
            <a:ext cx="8358246" cy="623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Mama\Downloads\2015 внеурочка царапины и порезы 4 а\0009-009-Pervaja-pomosch-pri-krovotechenijak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5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Mama\Desktop\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8858280" cy="6296067"/>
          </a:xfrm>
          <a:prstGeom prst="rect">
            <a:avLst/>
          </a:prstGeom>
          <a:noFill/>
        </p:spPr>
      </p:pic>
      <p:pic>
        <p:nvPicPr>
          <p:cNvPr id="4100" name="Picture 4" descr="C:\Users\Mama\Downloads\2015 внеурочка царапины и порезы 4 а\солнечный  удар 4 а\i (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844053">
            <a:off x="714348" y="642918"/>
            <a:ext cx="4500594" cy="3668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 Первая помощь при утоплении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C:\Users\Mama\Downloads\2015 внеурочка царапины и порезы 4 а\отравление 4  а\19617_html_m4ecae09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0722" y="2643182"/>
            <a:ext cx="5940236" cy="3894241"/>
          </a:xfrm>
          <a:prstGeom prst="rect">
            <a:avLst/>
          </a:prstGeom>
          <a:noFill/>
        </p:spPr>
      </p:pic>
      <p:pic>
        <p:nvPicPr>
          <p:cNvPr id="11266" name="Picture 2" descr="C:\Users\Mama\Downloads\2015 внеурочка царапины и порезы 4 а\солнечный  удар 4 а\109678171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3443" y="0"/>
            <a:ext cx="1700557" cy="164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Mama\Downloads\2015 внеурочка царапины и порезы 4 а\отравление 4  а\1896_1896_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57166"/>
            <a:ext cx="7509346" cy="6132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Убедись, что тебе ничто не угрожает. Извлеки пострадавшего из воды. </a:t>
            </a:r>
            <a:endParaRPr lang="ru-RU" sz="2800" dirty="0"/>
          </a:p>
        </p:txBody>
      </p:sp>
      <p:pic>
        <p:nvPicPr>
          <p:cNvPr id="9" name="Содержимое 8" descr="http://lib5.podelise.ru/tw_files2/urls_778/12/d-11230/7z-docs/1_html_m20b662b7.pn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85926"/>
            <a:ext cx="3857652" cy="300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3" descr="C:\Users\Mama\Desktop\6f969e6cbf8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500042"/>
            <a:ext cx="4429156" cy="60699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Уложи пострадавшего животом на свое колено, дай воде стечь из дыхательных путей. Обеспечь проходимость верхних дыхательных путей. Очисти полость рта от посторонних предметов (слизь, рвотные массы и т.п.).</a:t>
            </a:r>
          </a:p>
          <a:p>
            <a:endParaRPr lang="ru-RU" dirty="0"/>
          </a:p>
        </p:txBody>
      </p:sp>
      <p:pic>
        <p:nvPicPr>
          <p:cNvPr id="7" name="Содержимое 6" descr="http://lib5.podelise.ru/tw_files2/urls_778/12/d-11230/7z-docs/1_html_13288823.pn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857364"/>
            <a:ext cx="4429156" cy="314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Mama\Downloads\2015 внеурочка царапины и порезы 4 а\отравление 4  а\73168_html_m4a112f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504" y="600054"/>
            <a:ext cx="8526776" cy="6043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Определи наличие пульса на сонных артериях, реакции зрачков на свет, самостоятельного дыхания.</a:t>
            </a:r>
            <a:endParaRPr lang="ru-RU" dirty="0"/>
          </a:p>
        </p:txBody>
      </p:sp>
      <p:pic>
        <p:nvPicPr>
          <p:cNvPr id="7" name="Содержимое 6" descr="http://lib5.podelise.ru/tw_files2/urls_778/12/d-11230/7z-docs/1_html_4574a1b5.pn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14488"/>
            <a:ext cx="392909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214810" y="1316037"/>
            <a:ext cx="4722456" cy="39417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/>
              <a:t>Если пульс, дыхание и реакция зрачков на свет отсутствуют - немедленно приступай к сердечно-легочной реанимации.</a:t>
            </a:r>
          </a:p>
          <a:p>
            <a:pPr>
              <a:buNone/>
            </a:pPr>
            <a:r>
              <a:rPr lang="ru-RU" sz="2800" b="1" dirty="0" smtClean="0"/>
              <a:t> </a:t>
            </a:r>
            <a:r>
              <a:rPr lang="ru-RU" sz="2800" dirty="0" smtClean="0"/>
              <a:t>Продолжай реанимацию до прибытия медицинского персонала или до восстановления самостоятельного дыхания и сердцебиения.</a:t>
            </a:r>
            <a:endParaRPr lang="ru-RU" sz="2800" dirty="0"/>
          </a:p>
        </p:txBody>
      </p:sp>
      <p:pic>
        <p:nvPicPr>
          <p:cNvPr id="7" name="Содержимое 6" descr="http://lib5.podelise.ru/tw_files2/urls_778/12/d-11230/7z-docs/1_html_32a830e4.pn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392909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После восстановления дыхания и сердечной деятельности придай пострадавшему устойчивое боковое положение. Укрой и согрей его. Обеспечь постоянный контроль за состоянием.</a:t>
            </a:r>
            <a:endParaRPr lang="ru-RU" sz="2800" dirty="0"/>
          </a:p>
        </p:txBody>
      </p:sp>
      <p:pic>
        <p:nvPicPr>
          <p:cNvPr id="7" name="Содержимое 6" descr="http://lib5.podelise.ru/tw_files2/urls_778/12/d-11230/7z-docs/1_html_26a62a1b.pn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3117"/>
            <a:ext cx="400052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C:\Users\Mama\Downloads\2015 внеурочка царапины и порезы 4 а\солнечный  удар 4 а\0a03e44dc937c92419d04a7f4ad41500.jpg"/>
          <p:cNvPicPr>
            <a:picLocks noChangeAspect="1" noChangeArrowheads="1"/>
          </p:cNvPicPr>
          <p:nvPr/>
        </p:nvPicPr>
        <p:blipFill>
          <a:blip r:embed="rId2" cstate="print"/>
          <a:srcRect l="5526" t="8267" r="4209" b="11426"/>
          <a:stretch>
            <a:fillRect/>
          </a:stretch>
        </p:blipFill>
        <p:spPr bwMode="auto">
          <a:xfrm>
            <a:off x="0" y="214290"/>
            <a:ext cx="8854110" cy="6143668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Picture 3" descr="C:\Users\Mama\Downloads\2015 внеурочка царапины и порезы 4 а\солнечный  удар 4 а\109678171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0"/>
            <a:ext cx="2457822" cy="23747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Mama\Desktop\400550_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215370" cy="63841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8" descr="1302431662_448_nevsepic_com_ua.jpg"/>
          <p:cNvPicPr>
            <a:picLocks noChangeAspect="1"/>
          </p:cNvPicPr>
          <p:nvPr/>
        </p:nvPicPr>
        <p:blipFill>
          <a:blip r:embed="rId2" cstate="print"/>
          <a:srcRect l="3670" t="7353" r="6282" b="11764"/>
          <a:stretch>
            <a:fillRect/>
          </a:stretch>
        </p:blipFill>
        <p:spPr>
          <a:xfrm>
            <a:off x="0" y="214290"/>
            <a:ext cx="9144000" cy="6643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b="1" i="1" dirty="0" smtClean="0">
                <a:solidFill>
                  <a:srgbClr val="FF0000"/>
                </a:solidFill>
              </a:rPr>
              <a:t>До  новых  встреч!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pic>
        <p:nvPicPr>
          <p:cNvPr id="13314" name="Picture 2" descr="C:\Users\Mama\Downloads\2015 внеурочка царапины и порезы 4 а\солнечный  удар 4 а\109678171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371925"/>
            <a:ext cx="4029083" cy="3892833"/>
          </a:xfrm>
          <a:prstGeom prst="rect">
            <a:avLst/>
          </a:prstGeom>
          <a:noFill/>
        </p:spPr>
      </p:pic>
      <p:pic>
        <p:nvPicPr>
          <p:cNvPr id="13315" name="Picture 3" descr="C:\Users\Mama\Downloads\2015 внеурочка царапины и порезы 4 а\солнечный  удар 4 а\i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3571876"/>
            <a:ext cx="2121709" cy="1571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 descr="C:\Users\Mama\Downloads\2015 внеурочка царапины и порезы 4 а\солнечный  удар 4 а\i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34502" cy="7000876"/>
          </a:xfrm>
          <a:prstGeom prst="rect">
            <a:avLst/>
          </a:prstGeom>
          <a:noFill/>
        </p:spPr>
      </p:pic>
      <p:pic>
        <p:nvPicPr>
          <p:cNvPr id="9" name="Picture 2" descr="C:\Users\Mama\Desktop\1497585-790d0cf76d6fcfdb (1)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4389127"/>
            <a:ext cx="2571743" cy="2468873"/>
          </a:xfrm>
          <a:prstGeom prst="rect">
            <a:avLst/>
          </a:prstGeom>
          <a:noFill/>
        </p:spPr>
      </p:pic>
      <p:pic>
        <p:nvPicPr>
          <p:cNvPr id="2054" name="Picture 6" descr="C:\Users\Mama\Downloads\2015 внеурочка царапины и порезы 4 а\солнечный  удар 4 а\sunstroke-143678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28913">
            <a:off x="4865815" y="1233934"/>
            <a:ext cx="2826094" cy="37623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9090" name="Рисунок 11" descr="Рисунок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02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C:\Users\Mama\Downloads\2015 внеурочка царапины и порезы 4 а\солнечный  удар 4 а\109678171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2714620"/>
            <a:ext cx="1626623" cy="15716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Mama\Desktop\0008-016-Katitsja-kolobok-katitsja-a-navstrechu-emu-lisa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928802"/>
            <a:ext cx="3702480" cy="4525962"/>
          </a:xfrm>
          <a:prstGeom prst="rect">
            <a:avLst/>
          </a:prstGeom>
          <a:noFill/>
        </p:spPr>
      </p:pic>
      <p:pic>
        <p:nvPicPr>
          <p:cNvPr id="3076" name="Picture 4" descr="C:\Users\Mama\Desktop\6f969e6cbf8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14290"/>
            <a:ext cx="3683655" cy="5048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Первая помощь при кровотечении из носа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i="1" dirty="0" smtClean="0"/>
              <a:t>Причины:</a:t>
            </a:r>
          </a:p>
          <a:p>
            <a:pPr>
              <a:buFont typeface="Wingdings" pitchFamily="2" charset="2"/>
              <a:buChar char="Ø"/>
            </a:pPr>
            <a:endParaRPr lang="ru-RU" i="1" dirty="0" smtClean="0"/>
          </a:p>
          <a:p>
            <a:pPr>
              <a:buFont typeface="Wingdings" pitchFamily="2" charset="2"/>
              <a:buChar char="Ø"/>
            </a:pPr>
            <a:r>
              <a:rPr lang="ru-RU" i="1" dirty="0" smtClean="0"/>
              <a:t>травма носа (удар, царапина); 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/>
              <a:t>заболевания (высокое артериальное давление, пониженная свертываемость крови); 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/>
              <a:t>физическое перенапряжение; 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/>
              <a:t>перегревание.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5" descr="C:\Users\Mama\Downloads\2015 внеурочка царапины и порезы 4 а\солнечный  удар 4 а\109678171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00108"/>
            <a:ext cx="1575187" cy="1521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Усади пострадавшего, слегка наклони его голову вперед и дай стечь крови. Сожми на 5-10 минут нос чуть выше ноздрей. При этом пострадавший должен дышать ртом!</a:t>
            </a:r>
            <a:endParaRPr lang="ru-RU" sz="2800" dirty="0"/>
          </a:p>
        </p:txBody>
      </p:sp>
      <p:pic>
        <p:nvPicPr>
          <p:cNvPr id="9" name="Содержимое 8" descr="http://lib5.podelise.ru/tw_files2/urls_778/12/d-11230/7z-docs/1_html_m3bfce213.pn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14488"/>
            <a:ext cx="400052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Предложи пострадавшему сплевывать кровь. (При попадании крови в желудок может развиться рвота.)</a:t>
            </a:r>
            <a:endParaRPr lang="ru-RU" sz="2800" dirty="0"/>
          </a:p>
        </p:txBody>
      </p:sp>
      <p:pic>
        <p:nvPicPr>
          <p:cNvPr id="7" name="Содержимое 6" descr="http://lib5.podelise.ru/tw_files2/urls_778/12/d-11230/7z-docs/1_html_69732449.pn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14488"/>
            <a:ext cx="421484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Приложи холод к переносице (мокрый платок, снег, лед).</a:t>
            </a:r>
            <a:endParaRPr lang="ru-RU" sz="2800" dirty="0"/>
          </a:p>
        </p:txBody>
      </p:sp>
      <p:pic>
        <p:nvPicPr>
          <p:cNvPr id="7" name="Содержимое 6" descr="http://lib5.podelise.ru/tw_files2/urls_778/12/d-11230/7z-docs/1_html_m5fda0c08.pn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43050"/>
            <a:ext cx="400052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66</TotalTime>
  <Words>213</Words>
  <Application>Microsoft Office PowerPoint</Application>
  <PresentationFormat>Экран (4:3)</PresentationFormat>
  <Paragraphs>24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Трек</vt:lpstr>
      <vt:lpstr>Учитель : Малютина Лариса Иосифовна  </vt:lpstr>
      <vt:lpstr>Слайд 2</vt:lpstr>
      <vt:lpstr>Слайд 3</vt:lpstr>
      <vt:lpstr>Слайд 4</vt:lpstr>
      <vt:lpstr>Слайд 5</vt:lpstr>
      <vt:lpstr>Первая помощь при кровотечении из носа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Mama</dc:creator>
  <cp:lastModifiedBy>Мама</cp:lastModifiedBy>
  <cp:revision>18</cp:revision>
  <dcterms:created xsi:type="dcterms:W3CDTF">2015-02-01T03:53:22Z</dcterms:created>
  <dcterms:modified xsi:type="dcterms:W3CDTF">2017-10-30T08:15:29Z</dcterms:modified>
</cp:coreProperties>
</file>