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581128"/>
            <a:ext cx="8074899" cy="1793167"/>
          </a:xfrm>
        </p:spPr>
        <p:txBody>
          <a:bodyPr/>
          <a:lstStyle/>
          <a:p>
            <a:r>
              <a:rPr lang="ru-RU" dirty="0" smtClean="0"/>
              <a:t>Мой дом –мой город!</a:t>
            </a:r>
            <a:endParaRPr lang="ru-RU" dirty="0"/>
          </a:p>
        </p:txBody>
      </p:sp>
      <p:pic>
        <p:nvPicPr>
          <p:cNvPr id="1026" name="Picture 2" descr="http://auto-prima.ru/images/img_user_file_565c486cceb5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3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mages.myshared.ru/17/1063601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6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voyagevladimir.ru/images/arzamas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8671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8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Иван Грозный В конце </a:t>
            </a:r>
            <a:r>
              <a:rPr lang="ru-RU" dirty="0" err="1"/>
              <a:t>ХVIIIв</a:t>
            </a:r>
            <a:r>
              <a:rPr lang="ru-RU" dirty="0"/>
              <a:t>. Царь Иван Васильевич «летом 1552 года с войсками шел на Казань и имея вожатым мордвина </a:t>
            </a:r>
            <a:r>
              <a:rPr lang="ru-RU" dirty="0" err="1"/>
              <a:t>Ичалку</a:t>
            </a:r>
            <a:r>
              <a:rPr lang="ru-RU" dirty="0"/>
              <a:t>, достиг на берегу реки Тёша большое мордовское поселение». «Жители, </a:t>
            </a:r>
            <a:r>
              <a:rPr lang="ru-RU" dirty="0" err="1"/>
              <a:t>предводимые</a:t>
            </a:r>
            <a:r>
              <a:rPr lang="ru-RU" dirty="0"/>
              <a:t> двумя братьями </a:t>
            </a:r>
            <a:r>
              <a:rPr lang="ru-RU" dirty="0" err="1"/>
              <a:t>Арзаем</a:t>
            </a:r>
            <a:r>
              <a:rPr lang="ru-RU" dirty="0"/>
              <a:t> и </a:t>
            </a:r>
            <a:r>
              <a:rPr lang="ru-RU" dirty="0" err="1"/>
              <a:t>Масаем</a:t>
            </a:r>
            <a:r>
              <a:rPr lang="ru-RU" dirty="0"/>
              <a:t>, встретили царя с покорностью и дарами и просили, чтобы занятая ими местность оставлена бала бы им и их потомкам, чтобы среди них было поселено несколько русских торговых и чтобы татары, поселившиеся на мордовских землях, были прогнаны…» Царь внял их просьбе. Предложил принять христианскую веру, а кто первый окрестится, то его именем и будет назван город. Предводители вышли из толпы… их окрестили и назвали </a:t>
            </a:r>
            <a:r>
              <a:rPr lang="ru-RU" dirty="0" err="1"/>
              <a:t>Арзая</a:t>
            </a:r>
            <a:r>
              <a:rPr lang="ru-RU" dirty="0"/>
              <a:t> – Александром, а </a:t>
            </a:r>
            <a:r>
              <a:rPr lang="ru-RU" dirty="0" err="1"/>
              <a:t>Масая</a:t>
            </a:r>
            <a:r>
              <a:rPr lang="ru-RU" dirty="0"/>
              <a:t> – Михаилом. А языческие имена их были даны новому городу, который назван Арзамасом.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84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17/1063601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624"/>
            <a:ext cx="3456383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00.infourok.ru/images/doc/206/234631/640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8" y="213285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5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7/1106502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839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5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mage.jimcdn.com/app/cms/image/transf/dimension=1502x10000:format=jpg/path/sc3fad975f6661611/image/ib922f0cb3242b655/version/1451996404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27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3.infourok.ru/uploads/ex/056d/000646fc-30141b12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4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fs00.infourok.ru/images/doc/105/124605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2728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18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fs00.infourok.ru/images/doc/258/262863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535887" cy="56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8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ages.myshared.ru/17/1063601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7600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144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Мой дом –мой город!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дом –мой город!</dc:title>
  <dc:creator>Пользователь</dc:creator>
  <cp:lastModifiedBy>Пользователь</cp:lastModifiedBy>
  <cp:revision>2</cp:revision>
  <dcterms:created xsi:type="dcterms:W3CDTF">2017-12-15T17:11:21Z</dcterms:created>
  <dcterms:modified xsi:type="dcterms:W3CDTF">2017-12-15T18:22:36Z</dcterms:modified>
</cp:coreProperties>
</file>