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apz.com/contacts" TargetMode="External"/><Relationship Id="rId2" Type="http://schemas.openxmlformats.org/officeDocument/2006/relationships/hyperlink" Target="http://www.temp-avia.ru/about-temp-avi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Творческая работа </a:t>
            </a:r>
            <a:br>
              <a:rPr lang="ru-RU" dirty="0"/>
            </a:br>
            <a:r>
              <a:rPr lang="ru-RU" dirty="0"/>
              <a:t>На тему:  </a:t>
            </a:r>
            <a:r>
              <a:rPr lang="ru-RU" b="1" dirty="0"/>
              <a:t>Современные способы создания электрических схем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089092" y="2141450"/>
            <a:ext cx="6511131" cy="70479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 студент</a:t>
            </a:r>
          </a:p>
          <a:p>
            <a:r>
              <a:rPr lang="ru-RU" dirty="0" smtClean="0"/>
              <a:t>Гр.15-21 ТОА</a:t>
            </a:r>
          </a:p>
          <a:p>
            <a:r>
              <a:rPr lang="ru-RU" dirty="0" smtClean="0"/>
              <a:t>Борисов Кирилл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74507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9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lvl="0"/>
            <a:r>
              <a:rPr lang="ru-RU" b="1" dirty="0"/>
              <a:t>Создание электрической схемы с помощью </a:t>
            </a:r>
            <a:r>
              <a:rPr lang="ru-RU" b="1" dirty="0" err="1"/>
              <a:t>visio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черчения электрических схем, основными положительными характеристиками </a:t>
            </a:r>
            <a:r>
              <a:rPr lang="ru-RU" dirty="0" err="1"/>
              <a:t>Visio</a:t>
            </a:r>
            <a:r>
              <a:rPr lang="ru-RU" dirty="0"/>
              <a:t>, являются:</a:t>
            </a:r>
          </a:p>
          <a:p>
            <a:endParaRPr lang="ru-RU" dirty="0"/>
          </a:p>
        </p:txBody>
      </p:sp>
      <p:pic>
        <p:nvPicPr>
          <p:cNvPr id="4" name="Рисунок 3" descr="Схема управления асинхронными двигателями с реверсивным магнитным пускателе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93" y="3933056"/>
            <a:ext cx="465772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Картинки по запросу электрические схемы визи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1" y="1700808"/>
            <a:ext cx="4080069" cy="27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2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Условные обозначения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Картинки по запросу условные обозначения электрич э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8201"/>
            <a:ext cx="4056112" cy="553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ламп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1" y="1369438"/>
            <a:ext cx="3984431" cy="34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9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ламп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0268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454" y="620688"/>
            <a:ext cx="788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9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4419829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Цель: </a:t>
            </a:r>
            <a:r>
              <a:rPr lang="ru-RU" sz="2000" dirty="0"/>
              <a:t>решение проблемы определения путей развития конкурентоспособности студентов техникума в процессе их профессиональной подготовки.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Задачи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 smtClean="0"/>
              <a:t>Рассмотреть программы для создания электрических схем</a:t>
            </a:r>
            <a:endParaRPr lang="ru-RU" sz="2000" dirty="0"/>
          </a:p>
          <a:p>
            <a:pPr lvl="0"/>
            <a:r>
              <a:rPr lang="ru-RU" sz="2000" dirty="0"/>
              <a:t>Создать электрическую схему с помощью КОМПАС-3D </a:t>
            </a:r>
          </a:p>
          <a:p>
            <a:pPr lvl="0"/>
            <a:r>
              <a:rPr lang="ru-RU" sz="2000" dirty="0"/>
              <a:t>Создать электрическую схему с помощью </a:t>
            </a:r>
            <a:r>
              <a:rPr lang="ru-RU" sz="2000" dirty="0" err="1"/>
              <a:t>visio</a:t>
            </a:r>
            <a:endParaRPr lang="ru-RU" sz="2000" dirty="0"/>
          </a:p>
          <a:p>
            <a:pPr lvl="0"/>
            <a:r>
              <a:rPr lang="ru-RU" sz="2000" dirty="0"/>
              <a:t>Рассмотреть условные </a:t>
            </a:r>
            <a:r>
              <a:rPr lang="ru-RU" sz="2000" dirty="0" smtClean="0"/>
              <a:t>обозначения</a:t>
            </a:r>
          </a:p>
          <a:p>
            <a:pPr lvl="0"/>
            <a:endParaRPr lang="ru-RU" sz="2000" dirty="0"/>
          </a:p>
          <a:p>
            <a:r>
              <a:rPr lang="ru-RU" sz="2000" dirty="0" smtClean="0">
                <a:solidFill>
                  <a:srgbClr val="FF0000"/>
                </a:solidFill>
              </a:rPr>
              <a:t>Объект </a:t>
            </a:r>
            <a:r>
              <a:rPr lang="ru-RU" sz="2000" dirty="0">
                <a:solidFill>
                  <a:srgbClr val="FF0000"/>
                </a:solidFill>
              </a:rPr>
              <a:t>исследования: </a:t>
            </a:r>
            <a:r>
              <a:rPr lang="ru-RU" sz="2000" dirty="0"/>
              <a:t>электрическая схема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электр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8575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8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</p:spPr>
        <p:txBody>
          <a:bodyPr/>
          <a:lstStyle/>
          <a:p>
            <a:r>
              <a:rPr lang="ru-RU" dirty="0"/>
              <a:t>Любой выпускник ,который хочет быть востребованным на рынке труда , обязан развивать свои знания.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865" y="1484784"/>
            <a:ext cx="7520940" cy="2619629"/>
          </a:xfrm>
        </p:spPr>
        <p:txBody>
          <a:bodyPr/>
          <a:lstStyle/>
          <a:p>
            <a:r>
              <a:rPr lang="ru-RU" dirty="0"/>
              <a:t>В процессе исследования систематизировалась информация из </a:t>
            </a:r>
            <a:r>
              <a:rPr lang="ru-RU" dirty="0" smtClean="0"/>
              <a:t>Интернет-ресурсов</a:t>
            </a:r>
          </a:p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://www.temp-avia.ru/about-temp-avia.html</a:t>
            </a:r>
            <a:r>
              <a:rPr lang="ru-RU" dirty="0"/>
              <a:t> ; 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://www.oaoapz.com/contacts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http</a:t>
            </a:r>
            <a:r>
              <a:rPr lang="ru-RU" dirty="0"/>
              <a:t>://</a:t>
            </a:r>
            <a:r>
              <a:rPr lang="ru-RU" dirty="0" smtClean="0"/>
              <a:t>www.amz.ru 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dirty="0"/>
              <a:t>использовались наиболее доступные источники </a:t>
            </a:r>
            <a:r>
              <a:rPr lang="ru-RU" dirty="0" smtClean="0"/>
              <a:t>литературы</a:t>
            </a:r>
          </a:p>
          <a:p>
            <a:r>
              <a:rPr lang="ru-RU" dirty="0" smtClean="0"/>
              <a:t>Кудрявцев </a:t>
            </a:r>
            <a:r>
              <a:rPr lang="ru-RU" dirty="0"/>
              <a:t>Е. М.КОМПАС-3D V10 Максимально полное руководство. Том 1. М.: ДМК Пресс, 2008. 1184с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 descr="Картинки по запросу электрик аним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электрик аним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35482"/>
            <a:ext cx="3275856" cy="31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0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Системы автоматизированного проектирования электрооборудования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052736"/>
            <a:ext cx="4680520" cy="2304256"/>
          </a:xfrm>
        </p:spPr>
        <p:txBody>
          <a:bodyPr>
            <a:normAutofit/>
          </a:bodyPr>
          <a:lstStyle/>
          <a:p>
            <a:r>
              <a:rPr lang="ru-RU" dirty="0"/>
              <a:t>к ним относятся такие программные </a:t>
            </a:r>
            <a:r>
              <a:rPr lang="ru-RU" dirty="0" smtClean="0"/>
              <a:t> комплексы</a:t>
            </a:r>
            <a:r>
              <a:rPr lang="ru-RU" dirty="0"/>
              <a:t>, как </a:t>
            </a:r>
            <a:r>
              <a:rPr lang="ru-RU" dirty="0" err="1"/>
              <a:t>ElectriCS</a:t>
            </a:r>
            <a:r>
              <a:rPr lang="ru-RU" dirty="0"/>
              <a:t> - приложение для </a:t>
            </a:r>
            <a:r>
              <a:rPr lang="ru-RU" dirty="0" err="1"/>
              <a:t>AutoCAD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КОМПАС-Электрик </a:t>
            </a:r>
          </a:p>
          <a:p>
            <a:r>
              <a:rPr lang="ru-RU" dirty="0" smtClean="0"/>
              <a:t>V8 </a:t>
            </a:r>
            <a:r>
              <a:rPr lang="ru-RU" dirty="0" err="1"/>
              <a:t>Plus</a:t>
            </a:r>
            <a:r>
              <a:rPr lang="ru-RU" dirty="0"/>
              <a:t> </a:t>
            </a:r>
            <a:r>
              <a:rPr lang="ru-RU" dirty="0" err="1"/>
              <a:t>Express</a:t>
            </a:r>
            <a:r>
              <a:rPr lang="ru-RU" dirty="0"/>
              <a:t> совместно с КОМПАС-График и Системой проектирования спецификаций</a:t>
            </a:r>
            <a:endParaRPr lang="ru-RU" dirty="0"/>
          </a:p>
        </p:txBody>
      </p:sp>
      <p:pic>
        <p:nvPicPr>
          <p:cNvPr id="4098" name="Picture 2" descr="Картинки по запросу плей каст  электри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75370"/>
            <a:ext cx="6408712" cy="46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компас электр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компас электр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компас электр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40"/>
            <a:ext cx="29682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3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универсальные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более простые в работе, но позволят не только легко начертить электрическую схему, но и выполнить другие необходимые в работе инженера функции, тем самым заменить множества других программ (к ним можно отнести такие программы как </a:t>
            </a:r>
            <a:r>
              <a:rPr lang="ru-RU" dirty="0" err="1"/>
              <a:t>Visio</a:t>
            </a:r>
            <a:r>
              <a:rPr lang="ru-RU" dirty="0"/>
              <a:t> и </a:t>
            </a:r>
            <a:r>
              <a:rPr lang="ru-RU" dirty="0" err="1"/>
              <a:t>ConceptDraw</a:t>
            </a:r>
            <a:r>
              <a:rPr lang="ru-RU" dirty="0"/>
              <a:t> а также узкоспециализированные программы для черчения электрических схем, такие как </a:t>
            </a:r>
            <a:r>
              <a:rPr lang="ru-RU" dirty="0" err="1"/>
              <a:t>Schemagee</a:t>
            </a:r>
            <a:r>
              <a:rPr lang="ru-RU" dirty="0"/>
              <a:t>, </a:t>
            </a:r>
            <a:r>
              <a:rPr lang="ru-RU" dirty="0" err="1"/>
              <a:t>PlainCAD</a:t>
            </a:r>
            <a:endParaRPr lang="ru-RU" dirty="0"/>
          </a:p>
        </p:txBody>
      </p:sp>
      <p:pic>
        <p:nvPicPr>
          <p:cNvPr id="5122" name="Picture 2" descr="Картинки по запросу плей каст  электричеств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0480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визи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3196"/>
            <a:ext cx="4824536" cy="43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5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23080"/>
          </a:xfrm>
        </p:spPr>
        <p:txBody>
          <a:bodyPr/>
          <a:lstStyle/>
          <a:p>
            <a:r>
              <a:rPr lang="ru-RU" dirty="0" smtClean="0"/>
              <a:t>программы </a:t>
            </a:r>
            <a:r>
              <a:rPr lang="ru-RU" dirty="0"/>
              <a:t>с ограниченной функциональностью для черчения электрических схем.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36913"/>
            <a:ext cx="7520940" cy="720080"/>
          </a:xfrm>
        </p:spPr>
        <p:txBody>
          <a:bodyPr/>
          <a:lstStyle/>
          <a:p>
            <a:r>
              <a:rPr lang="ru-RU" dirty="0"/>
              <a:t>Это бесплатная программа </a:t>
            </a:r>
            <a:r>
              <a:rPr lang="ru-RU" dirty="0" err="1"/>
              <a:t>sPlan</a:t>
            </a:r>
            <a:r>
              <a:rPr lang="ru-RU" dirty="0"/>
              <a:t>, которая может быть полезна для единичного черчения простеньких схем, а так же для начинающих радиолюбителей.</a:t>
            </a:r>
            <a:endParaRPr lang="ru-RU" dirty="0"/>
          </a:p>
        </p:txBody>
      </p:sp>
      <p:pic>
        <p:nvPicPr>
          <p:cNvPr id="6146" name="Picture 2" descr="Картинки по запросу плей каст  электричеств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8456334" cy="47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спл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3946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9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sPlan</a:t>
            </a:r>
            <a:endParaRPr lang="ru-RU" b="1" dirty="0"/>
          </a:p>
          <a:p>
            <a:r>
              <a:rPr lang="ru-RU" dirty="0"/>
              <a:t>Одна из наиболее популярных в России программ для черчения электрических принципиальных схем. Для </a:t>
            </a:r>
            <a:r>
              <a:rPr lang="ru-RU" dirty="0" err="1"/>
              <a:t>sPlan</a:t>
            </a:r>
            <a:r>
              <a:rPr lang="ru-RU" dirty="0"/>
              <a:t> существует большое количество дополнений и библиотек с Российскими радиоэлементами.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Eagle</a:t>
            </a:r>
            <a:endParaRPr lang="ru-RU" b="1" dirty="0"/>
          </a:p>
          <a:p>
            <a:r>
              <a:rPr lang="ru-RU" dirty="0"/>
              <a:t>Популярное ПО для черчения электрических схем и последующей </a:t>
            </a:r>
            <a:r>
              <a:rPr lang="ru-RU" dirty="0" err="1"/>
              <a:t>автотрассировки</a:t>
            </a:r>
            <a:r>
              <a:rPr lang="ru-RU" dirty="0"/>
              <a:t> печатных плат. Есть бесплатная версия с ограничениями.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281" y="22227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DipTrace</a:t>
            </a:r>
            <a:endParaRPr lang="ru-RU" b="1" dirty="0"/>
          </a:p>
          <a:p>
            <a:r>
              <a:rPr lang="ru-RU" dirty="0"/>
              <a:t>Система автоматизированного сквозного проектирования электрических схем и разводки печатных плат. ПО состоит из модулей: </a:t>
            </a:r>
            <a:r>
              <a:rPr lang="ru-RU" dirty="0" err="1"/>
              <a:t>Schematic</a:t>
            </a:r>
            <a:r>
              <a:rPr lang="ru-RU" dirty="0"/>
              <a:t> (для создания многолистовых многоуровневых схем с встроенным простейшим симулятором) и PCB </a:t>
            </a:r>
            <a:r>
              <a:rPr lang="ru-RU" dirty="0" err="1"/>
              <a:t>Layout</a:t>
            </a:r>
            <a:r>
              <a:rPr lang="ru-RU" dirty="0"/>
              <a:t>. Программа полностью на русском языке.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3852" y="27089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Fritzing</a:t>
            </a:r>
            <a:endParaRPr lang="ru-RU" b="1" dirty="0"/>
          </a:p>
          <a:p>
            <a:r>
              <a:rPr lang="ru-RU" dirty="0"/>
              <a:t>Простая в работе программа для рисования наглядных электрических схем, заточенная под </a:t>
            </a:r>
            <a:r>
              <a:rPr lang="ru-RU" dirty="0" err="1"/>
              <a:t>Arduino</a:t>
            </a:r>
            <a:r>
              <a:rPr lang="ru-RU" dirty="0"/>
              <a:t>-проекты. Программа свободно распространяется и полностью на русском языке.</a:t>
            </a: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73" y="1422051"/>
            <a:ext cx="1936667" cy="16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электр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8" y="5013176"/>
            <a:ext cx="457314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2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ама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5" y="116632"/>
            <a:ext cx="4762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автомоби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" y="2492896"/>
            <a:ext cx="47625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велосип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4762500" cy="19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электрические схем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1" y="3815230"/>
            <a:ext cx="39624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16632"/>
            <a:ext cx="3818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Рациональнее всего воспользоваться автомобилем, и управлять не сложно, и по остальным критериям подходит. Нужно знать дополнительно правила дорожного движения. (В случае с черчением электрических схем, стандарты на обозначения условные графические в схемах, и правила оформления электрических схем, то есть, знать ГОСТы.)</a:t>
            </a:r>
          </a:p>
        </p:txBody>
      </p:sp>
    </p:spTree>
    <p:extLst>
      <p:ext uri="{BB962C8B-B14F-4D97-AF65-F5344CB8AC3E}">
        <p14:creationId xmlns:p14="http://schemas.microsoft.com/office/powerpoint/2010/main" val="241234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pPr lvl="0"/>
            <a:r>
              <a:rPr lang="ru-RU" b="1" dirty="0"/>
              <a:t>Создание электрической схемы с помощью КОМПАС-3D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960220"/>
          </a:xfrm>
        </p:spPr>
        <p:txBody>
          <a:bodyPr/>
          <a:lstStyle/>
          <a:p>
            <a:r>
              <a:rPr lang="ru-RU" dirty="0"/>
              <a:t>Всенародное признание ему обеспечили мощный функционал, простота освоения и работы, поддержка российских стандартов, широчайший набор отраслевых приложений. </a:t>
            </a:r>
            <a:endParaRPr lang="ru-RU" dirty="0"/>
          </a:p>
        </p:txBody>
      </p:sp>
      <p:pic>
        <p:nvPicPr>
          <p:cNvPr id="4" name="Рисунок 3" descr="Библиотека ESK 6.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4550"/>
            <a:ext cx="26098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кно программ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09575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Готовая схем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18666"/>
            <a:ext cx="5076056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73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214</TotalTime>
  <Words>426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Творческая работа  На тему:  Современные способы создания электрических схем </vt:lpstr>
      <vt:lpstr>Презентация PowerPoint</vt:lpstr>
      <vt:lpstr>Любой выпускник ,который хочет быть востребованным на рынке труда , обязан развивать свои знания. </vt:lpstr>
      <vt:lpstr>Системы автоматизированного проектирования электрооборудования </vt:lpstr>
      <vt:lpstr>универсальные программы</vt:lpstr>
      <vt:lpstr>программы с ограниченной функциональностью для черчения электрических схем.</vt:lpstr>
      <vt:lpstr>Презентация PowerPoint</vt:lpstr>
      <vt:lpstr>Презентация PowerPoint</vt:lpstr>
      <vt:lpstr>Создание электрической схемы с помощью КОМПАС-3D  </vt:lpstr>
      <vt:lpstr>Создание электрической схемы с помощью visio </vt:lpstr>
      <vt:lpstr>Условные обозначения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МамаИрина</dc:creator>
  <cp:lastModifiedBy>МамаИрина</cp:lastModifiedBy>
  <cp:revision>8</cp:revision>
  <dcterms:created xsi:type="dcterms:W3CDTF">2017-03-22T11:54:12Z</dcterms:created>
  <dcterms:modified xsi:type="dcterms:W3CDTF">2017-03-22T15:39:36Z</dcterms:modified>
</cp:coreProperties>
</file>