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42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20.12.2017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20.12.2017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20.12.2017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20.12.2017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20.12.2017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20.12.2017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a:t>Сценарий  мероприятия  «Спасти деда мороза» для учащихся 1 класса силами родителей.</a:t>
            </a:r>
            <a:br>
              <a:rPr lang="ru-RU" b="1" dirty="0"/>
            </a:br>
            <a:r>
              <a:rPr lang="ru-RU" b="1" dirty="0"/>
              <a:t>Цель</a:t>
            </a:r>
            <a:r>
              <a:rPr lang="ru-RU" dirty="0"/>
              <a:t>: сплочение детского коллектива,  обучение взаимодействию, умению анализировать информацию, использовать ловкость, эрудицию и другие  навыки для достижения победы в игре. </a:t>
            </a:r>
            <a:br>
              <a:rPr lang="ru-RU" dirty="0"/>
            </a:br>
            <a:r>
              <a:rPr lang="ru-RU" b="1" dirty="0"/>
              <a:t>Мероприятие проводится в форме </a:t>
            </a:r>
            <a:r>
              <a:rPr lang="ru-RU" b="1" dirty="0" err="1"/>
              <a:t>квеста</a:t>
            </a:r>
            <a:r>
              <a:rPr lang="ru-RU" b="1" dirty="0"/>
              <a:t>.  </a:t>
            </a:r>
            <a:r>
              <a:rPr lang="ru-RU" dirty="0"/>
              <a:t>Во время игры  команды оказываются в приключенческой  ситуации и получают задание – спасти Деда мороза, похищенного пиратами. Капитаны двух  судов  набирают себе команды для дальнего плавания (прохождения этапов </a:t>
            </a:r>
            <a:r>
              <a:rPr lang="ru-RU" dirty="0" err="1"/>
              <a:t>квеста</a:t>
            </a:r>
            <a:r>
              <a:rPr lang="ru-RU" dirty="0"/>
              <a:t>) Побеждает та команда, которая выполнит  большее  заданий (наберет большее количество победных фишек). Контроль за ходом игры осуществляют наблюдатели и  ведущие: «Сказочник» и «Снегурочка»,  которые объясняют правила, поддерживают игроков.</a:t>
            </a:r>
            <a:br>
              <a:rPr lang="ru-RU" dirty="0"/>
            </a:br>
            <a:r>
              <a:rPr lang="ru-RU" b="1" dirty="0"/>
              <a:t>Подготовительный этап.</a:t>
            </a:r>
            <a:r>
              <a:rPr lang="ru-RU" dirty="0"/>
              <a:t/>
            </a:r>
            <a:br>
              <a:rPr lang="ru-RU" dirty="0"/>
            </a:br>
            <a:r>
              <a:rPr lang="ru-RU" dirty="0"/>
              <a:t>За неделю до мероприятия классный руководитель предлагает первоклассникам принять участие в </a:t>
            </a:r>
            <a:r>
              <a:rPr lang="ru-RU" dirty="0" err="1"/>
              <a:t>Квесте</a:t>
            </a:r>
            <a:r>
              <a:rPr lang="ru-RU" dirty="0"/>
              <a:t>. Для этого всем ученикам выдаются новогодние раскраски. Детей просят раскрасить рисунки сдать их классному руководителю к определенному сроку в качестве заявки на участие в </a:t>
            </a:r>
            <a:r>
              <a:rPr lang="ru-RU" dirty="0" err="1"/>
              <a:t>Квесте</a:t>
            </a:r>
            <a:r>
              <a:rPr lang="ru-RU" dirty="0"/>
              <a:t>. Детям предлагается объединиться в  две команды, придумать им название  и выбрать капитанов. </a:t>
            </a:r>
            <a:br>
              <a:rPr lang="ru-RU" dirty="0"/>
            </a:br>
            <a:r>
              <a:rPr lang="ru-RU" b="1" dirty="0"/>
              <a:t>Оборудование</a:t>
            </a:r>
            <a:r>
              <a:rPr lang="ru-RU" dirty="0"/>
              <a:t>: заранее заготавливаются эмблемы для членов команд, фломастеры, карандаши, бумага, музыкальное сопровождение.  Классную</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360232156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Words>
  <Application>Microsoft Office PowerPoint</Application>
  <PresentationFormat>Экран (4:3)</PresentationFormat>
  <Paragraphs>1</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Сценарий  мероприятия  «Спасти деда мороза» для учащихся 1 класса силами родителей. Цель: сплочение детского коллектива,  обучение взаимодействию, умению анализировать информацию, использовать ловкость, эрудицию и другие  навыки для достижения победы в игре.  Мероприятие проводится в форме квеста.  Во время игры  команды оказываются в приключенческой  ситуации и получают задание – спасти Деда мороза, похищенного пиратами. Капитаны двух  судов  набирают себе команды для дальнего плавания (прохождения этапов квеста) Побеждает та команда, которая выполнит  большее  заданий (наберет большее количество победных фишек). Контроль за ходом игры осуществляют наблюдатели и  ведущие: «Сказочник» и «Снегурочка»,  которые объясняют правила, поддерживают игроков. Подготовительный этап. За неделю до мероприятия классный руководитель предлагает первоклассникам принять участие в Квесте. Для этого всем ученикам выдаются новогодние раскраски. Детей просят раскрасить рисунки сдать их классному руководителю к определенному сроку в качестве заявки на участие в Квесте. Детям предлагается объединиться в  две команды, придумать им название  и выбрать капитанов.  Оборудование: заранее заготавливаются эмблемы для членов команд, фломастеры, карандаши, бумага, музыкальное сопровождение.  Классную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Сценарий  мероприятия  «Спасти деда мороза» для учащихся 1 класса силами родителей. Цель: сплочение детского коллектива,  обучение взаимодействию, умению анализировать информацию, использовать ловкость, эрудицию и другие  навыки для достижения победы в игре.  Мероприятие проводится в форме квеста.  Во время игры  команды оказываются в приключенческой  ситуации и получают задание – спасти Деда мороза, похищенного пиратами. Капитаны двух  судов  набирают себе команды для дальнего плавания (прохождения этапов квеста) Побеждает та команда, которая выполнит  большее  заданий (наберет большее количество победных фишек). Контроль за ходом игры осуществляют наблюдатели и  ведущие: «Сказочник» и «Снегурочка»,  которые объясняют правила, поддерживают игроков. Подготовительный этап. За неделю до мероприятия классный руководитель предлагает первоклассникам принять участие в Квесте. Для этого всем ученикам выдаются новогодние раскраски. Детей просят раскрасить рисунки сдать их классному руководителю к определенному сроку в качестве заявки на участие в Квесте. Детям предлагается объединиться в  две команды, придумать им название  и выбрать капитанов.  Оборудование: заранее заготавливаются эмблемы для членов команд, фломастеры, карандаши, бумага, музыкальное сопровождение.  Классную</dc:title>
  <cp:lastModifiedBy>Масайлова Наталья Олеговна</cp:lastModifiedBy>
  <cp:revision>1</cp:revision>
  <dcterms:modified xsi:type="dcterms:W3CDTF">2017-12-20T15:16:04Z</dcterms:modified>
</cp:coreProperties>
</file>