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63493C-BCDB-475A-984F-D949A2423C2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BE3B86A7-FC5D-4587-8FD2-FB97A21868FE}">
          <p14:sldIdLst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E5D3-2EE5-40FA-A9AC-EDF22AC2FEE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355-EBE8-4AD6-A799-C4EECEE8E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6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E5D3-2EE5-40FA-A9AC-EDF22AC2FEE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355-EBE8-4AD6-A799-C4EECEE8E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E5D3-2EE5-40FA-A9AC-EDF22AC2FEE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355-EBE8-4AD6-A799-C4EECEE8E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6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E5D3-2EE5-40FA-A9AC-EDF22AC2FEE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355-EBE8-4AD6-A799-C4EECEE8E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E5D3-2EE5-40FA-A9AC-EDF22AC2FEE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355-EBE8-4AD6-A799-C4EECEE8E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2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E5D3-2EE5-40FA-A9AC-EDF22AC2FEE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355-EBE8-4AD6-A799-C4EECEE8E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8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E5D3-2EE5-40FA-A9AC-EDF22AC2FEE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355-EBE8-4AD6-A799-C4EECEE8E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3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E5D3-2EE5-40FA-A9AC-EDF22AC2FEE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355-EBE8-4AD6-A799-C4EECEE8E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6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E5D3-2EE5-40FA-A9AC-EDF22AC2FEE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355-EBE8-4AD6-A799-C4EECEE8E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E5D3-2EE5-40FA-A9AC-EDF22AC2FEE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355-EBE8-4AD6-A799-C4EECEE8E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7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E5D3-2EE5-40FA-A9AC-EDF22AC2FEE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355-EBE8-4AD6-A799-C4EECEE8E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1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6E5D3-2EE5-40FA-A9AC-EDF22AC2FEE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3355-EBE8-4AD6-A799-C4EECEE8E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8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171400"/>
            <a:ext cx="7772400" cy="302433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Лук-это витамин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97152"/>
            <a:ext cx="6400800" cy="175260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800" dirty="0" smtClean="0"/>
              <a:t>Выполнила: ученица 4 а класса</a:t>
            </a:r>
          </a:p>
          <a:p>
            <a:r>
              <a:rPr lang="ru-RU" sz="2800" dirty="0" smtClean="0"/>
              <a:t>                           </a:t>
            </a:r>
            <a:r>
              <a:rPr lang="ru-RU" sz="2800" dirty="0" err="1" smtClean="0"/>
              <a:t>Латыпова</a:t>
            </a:r>
            <a:r>
              <a:rPr lang="ru-RU" sz="2800" dirty="0" smtClean="0"/>
              <a:t>  Диана</a:t>
            </a:r>
          </a:p>
          <a:p>
            <a:r>
              <a:rPr lang="ru-RU" sz="2800" dirty="0" smtClean="0"/>
              <a:t>        Руководитель: </a:t>
            </a:r>
            <a:r>
              <a:rPr lang="ru-RU" sz="2800" dirty="0" err="1" smtClean="0"/>
              <a:t>Латыпова</a:t>
            </a:r>
            <a:r>
              <a:rPr lang="ru-RU" sz="2800" dirty="0" smtClean="0"/>
              <a:t> О.Ф.</a:t>
            </a:r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23720"/>
            <a:ext cx="4464496" cy="24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7880"/>
            <a:ext cx="8640960" cy="65973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Ещё через неделю у лука начали появляться всё новые и новые ростки.</a:t>
            </a:r>
          </a:p>
          <a:p>
            <a:pPr marL="0" indent="0">
              <a:buNone/>
            </a:pPr>
            <a:r>
              <a:rPr lang="ru-RU" dirty="0" smtClean="0"/>
              <a:t>Таким образом, лук</a:t>
            </a:r>
            <a:r>
              <a:rPr lang="ru-RU" dirty="0"/>
              <a:t>, выращиваемый на перо,  не требует особого ухода. </a:t>
            </a:r>
            <a:r>
              <a:rPr lang="ru-RU" dirty="0" smtClean="0"/>
              <a:t>Его можно вырастить за 2-3 недели и выращивать круглый год.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3168352" cy="4077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57986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01608" cy="6120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 луке известно много интересных фактов:</a:t>
            </a:r>
          </a:p>
          <a:p>
            <a:r>
              <a:rPr lang="ru-RU" dirty="0" smtClean="0"/>
              <a:t>Лук </a:t>
            </a:r>
            <a:r>
              <a:rPr lang="ru-RU" dirty="0"/>
              <a:t>заставляет нас «плакать», потому что его клетки содержат особые ферменты и соединения серы. Вы режете лук и таким образом нарушаете целостность его клеток. Происходит химическая реакция между этими веществами и в воздух выделяются пары. Когда они достигают наших глаз, то контактируют с их влагой. Так образуется серная кислота. Она жжет и раздражает наши глаза. Перед тем, как начать резать лук, следует обмакнуть нож в холодной воде, чтобы летучие вещества, содержащиеся в луке, не раздражали глаза. А чтобы не плакать, очищая лук от шелухи, следует предварительно подержать его в холодной воде или в холодильнике. </a:t>
            </a:r>
          </a:p>
        </p:txBody>
      </p:sp>
    </p:spTree>
    <p:extLst>
      <p:ext uri="{BB962C8B-B14F-4D97-AF65-F5344CB8AC3E}">
        <p14:creationId xmlns:p14="http://schemas.microsoft.com/office/powerpoint/2010/main" val="23125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6741368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smtClean="0"/>
              <a:t>Луковой шелухой окрашивают  яйца </a:t>
            </a:r>
            <a:r>
              <a:rPr lang="ru-RU" dirty="0"/>
              <a:t>на </a:t>
            </a:r>
            <a:r>
              <a:rPr lang="ru-RU" dirty="0" smtClean="0"/>
              <a:t>Пасху. </a:t>
            </a:r>
          </a:p>
          <a:p>
            <a:r>
              <a:rPr lang="ru-RU" dirty="0" smtClean="0"/>
              <a:t>Это натуральный </a:t>
            </a:r>
            <a:r>
              <a:rPr lang="ru-RU" dirty="0"/>
              <a:t>и безопасный краситель для волос. Настой из луковой шелухи придает волосам здоровый блеск, улучшает рост волос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Японские ученые, обнаружили, что, оказывается,  лук способен очищать клетки головного мозга и замедлять процесс старения.</a:t>
            </a:r>
          </a:p>
          <a:p>
            <a:r>
              <a:rPr lang="ru-RU" dirty="0" smtClean="0"/>
              <a:t>В Британии был выращен самый большой лук         весом 7 килограммов.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4813272"/>
            <a:ext cx="252028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Врачи считают, что зеленый лук надо есть каждый </a:t>
            </a:r>
            <a:r>
              <a:rPr lang="ru-RU" dirty="0" smtClean="0"/>
              <a:t>день. 80- 100 г зелёного лука   </a:t>
            </a:r>
            <a:r>
              <a:rPr lang="ru-RU" dirty="0"/>
              <a:t>покрывают суточную потребность человека в витамине С. В сочетании с овощами, мясом, рыбой - это поистине универсальный овощ. Следует помнить, что в зеленом луке самое ценное – белая мясистая ножка, полезны перья до 10 см от белой части. </a:t>
            </a:r>
          </a:p>
        </p:txBody>
      </p:sp>
    </p:spTree>
    <p:extLst>
      <p:ext uri="{BB962C8B-B14F-4D97-AF65-F5344CB8AC3E}">
        <p14:creationId xmlns:p14="http://schemas.microsoft.com/office/powerpoint/2010/main" val="24924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84976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Витамины- </a:t>
            </a:r>
            <a:r>
              <a:rPr lang="ru-RU" sz="3600" dirty="0" smtClean="0"/>
              <a:t>это полезные вещества для поддержания жизни человека. Для многих людей , особенно для детей и подростков, потребность в витаминах более высока. Каждый год в осенне-зимний период человеку необходимы витамины. К витаминам относятся не только таблетки, но и свежая зелень, одной из которых является зелёный лук. 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0" y="5373216"/>
            <a:ext cx="2016224" cy="1412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15" y="4843232"/>
            <a:ext cx="2739051" cy="201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Лук </a:t>
            </a:r>
            <a:r>
              <a:rPr lang="ru-RU" dirty="0" smtClean="0"/>
              <a:t>– это не только овощ , но и лечебное средство. Как овощ, он незаменим в кулинарии. Мы </a:t>
            </a:r>
            <a:r>
              <a:rPr lang="ru-RU" dirty="0"/>
              <a:t>все хорошо знаем,  что лук – обязательная приправа супов, котлет, и разных других мясных, рыбных и овощных блюд.</a:t>
            </a:r>
          </a:p>
          <a:p>
            <a:pPr marL="0" indent="0">
              <a:buNone/>
            </a:pPr>
            <a:r>
              <a:rPr lang="ru-RU" dirty="0" smtClean="0"/>
              <a:t> А так, как лук </a:t>
            </a:r>
            <a:r>
              <a:rPr lang="ru-RU" dirty="0"/>
              <a:t>богат </a:t>
            </a:r>
            <a:r>
              <a:rPr lang="ru-RU" dirty="0" smtClean="0"/>
              <a:t>витаминами, его используют для профилактики и лечения многих заболеваний.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41386"/>
            <a:ext cx="4427109" cy="24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24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Родиной зеленого витамина считается Азия</a:t>
            </a:r>
            <a:r>
              <a:rPr lang="ru-RU" dirty="0"/>
              <a:t>. </a:t>
            </a:r>
            <a:r>
              <a:rPr lang="ru-RU" dirty="0" smtClean="0"/>
              <a:t>С </a:t>
            </a:r>
            <a:r>
              <a:rPr lang="ru-RU" dirty="0"/>
              <a:t>глубокой древности лук выращивали в </a:t>
            </a:r>
            <a:r>
              <a:rPr lang="ru-RU" dirty="0" smtClean="0"/>
              <a:t>Индии. Индийцам </a:t>
            </a:r>
            <a:r>
              <a:rPr lang="ru-RU" dirty="0"/>
              <a:t>были известны целебные свойства лука, </a:t>
            </a:r>
            <a:r>
              <a:rPr lang="ru-RU" dirty="0" smtClean="0"/>
              <a:t>но </a:t>
            </a:r>
            <a:r>
              <a:rPr lang="ru-RU" dirty="0"/>
              <a:t>в пищу его не употребляли из-за резкого запаха.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звестный </a:t>
            </a:r>
            <a:r>
              <a:rPr lang="ru-RU" dirty="0"/>
              <a:t>врач  Ли </a:t>
            </a:r>
            <a:r>
              <a:rPr lang="ru-RU" dirty="0" err="1"/>
              <a:t>Шичжень</a:t>
            </a:r>
            <a:r>
              <a:rPr lang="ru-RU" dirty="0"/>
              <a:t> (1596-1522гг. до н.э.) описал в своем лечебнике способы приготовления более 1500 лекарств из растений, в том числе из листовых луков. 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Римский полководец </a:t>
            </a:r>
            <a:r>
              <a:rPr lang="ru-RU" dirty="0" err="1"/>
              <a:t>Ксенофонт</a:t>
            </a:r>
            <a:r>
              <a:rPr lang="ru-RU" dirty="0"/>
              <a:t> ввел лук в ежегодный рацион легионеров как средство, восстанавливающее силу и энергию воинов, делающих их бесстрашными.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2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68952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Руси лук пользовался особым почётом. </a:t>
            </a:r>
            <a:r>
              <a:rPr lang="ru-RU" dirty="0" smtClean="0"/>
              <a:t>Только </a:t>
            </a:r>
            <a:r>
              <a:rPr lang="ru-RU" dirty="0"/>
              <a:t>у нас на Руси в каждом доме, хате, избе на кухне висели, и до сих пор висят, связки лука, чеснока. Они очищают воздух, убивают микробов и помогают при выздоровлении больного.  </a:t>
            </a:r>
            <a:r>
              <a:rPr lang="ru-RU" dirty="0" smtClean="0"/>
              <a:t>Лук </a:t>
            </a:r>
            <a:r>
              <a:rPr lang="ru-RU" dirty="0"/>
              <a:t>популярен и в наше </a:t>
            </a:r>
            <a:r>
              <a:rPr lang="ru-RU" dirty="0" smtClean="0"/>
              <a:t>время. Он богат полезными веществами, а такж</a:t>
            </a:r>
            <a:r>
              <a:rPr lang="ru-RU" dirty="0"/>
              <a:t>е</a:t>
            </a:r>
            <a:r>
              <a:rPr lang="ru-RU" dirty="0" smtClean="0"/>
              <a:t> фитонцидами.</a:t>
            </a:r>
            <a:r>
              <a:rPr lang="ru-RU" dirty="0"/>
              <a:t>  Фитонциды – летучие вещества, вырабатываемые растениями. Они обладают способностью убивать </a:t>
            </a:r>
            <a:r>
              <a:rPr lang="ru-RU" dirty="0" smtClean="0"/>
              <a:t>микробы. Достаточно </a:t>
            </a:r>
            <a:r>
              <a:rPr lang="ru-RU" dirty="0"/>
              <a:t>в течение 3-5 минут пожевать лук, как полость рта будет полностью продезинфицирована. </a:t>
            </a:r>
          </a:p>
        </p:txBody>
      </p:sp>
    </p:spTree>
    <p:extLst>
      <p:ext uri="{BB962C8B-B14F-4D97-AF65-F5344CB8AC3E}">
        <p14:creationId xmlns:p14="http://schemas.microsoft.com/office/powerpoint/2010/main" val="24026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3367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Полезные свойства лука применяют при разных заболеваниях:</a:t>
            </a:r>
          </a:p>
          <a:p>
            <a:r>
              <a:rPr lang="ru-RU" dirty="0" smtClean="0"/>
              <a:t>ОРЗ, ангине, бронхите</a:t>
            </a:r>
            <a:endParaRPr lang="ru-RU" dirty="0"/>
          </a:p>
          <a:p>
            <a:r>
              <a:rPr lang="ru-RU" dirty="0"/>
              <a:t>н</a:t>
            </a:r>
            <a:r>
              <a:rPr lang="ru-RU" dirty="0" smtClean="0"/>
              <a:t>асморке и кашле</a:t>
            </a:r>
          </a:p>
          <a:p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повышения </a:t>
            </a:r>
            <a:r>
              <a:rPr lang="ru-RU" dirty="0" smtClean="0"/>
              <a:t>иммунитета</a:t>
            </a:r>
          </a:p>
          <a:p>
            <a:r>
              <a:rPr lang="ru-RU" dirty="0" smtClean="0"/>
              <a:t>при </a:t>
            </a:r>
            <a:r>
              <a:rPr lang="ru-RU" dirty="0"/>
              <a:t>головных </a:t>
            </a:r>
            <a:r>
              <a:rPr lang="ru-RU" dirty="0" smtClean="0"/>
              <a:t>и зубных болях</a:t>
            </a:r>
          </a:p>
          <a:p>
            <a:r>
              <a:rPr lang="ru-RU" dirty="0" smtClean="0"/>
              <a:t>при ранах и ожогах</a:t>
            </a:r>
          </a:p>
          <a:p>
            <a:pPr marL="0" indent="0">
              <a:buNone/>
            </a:pPr>
            <a:r>
              <a:rPr lang="ru-RU" dirty="0" smtClean="0"/>
              <a:t>В косметике лук используется в качестве крема для рук, масок для кожи и для укрепления роста волос.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5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Известно около 500 видов лука. Все виды лука </a:t>
            </a:r>
            <a:r>
              <a:rPr lang="ru-RU" dirty="0" smtClean="0"/>
              <a:t>имеют </a:t>
            </a:r>
            <a:r>
              <a:rPr lang="ru-RU" dirty="0"/>
              <a:t>луковицу и зеленый отросток - перо</a:t>
            </a:r>
            <a:r>
              <a:rPr lang="ru-RU" dirty="0" smtClean="0"/>
              <a:t>. Вот некоторые из них:</a:t>
            </a:r>
          </a:p>
          <a:p>
            <a:r>
              <a:rPr lang="ru-RU" dirty="0" smtClean="0"/>
              <a:t>Лук репчатый(фиолетовый, красный </a:t>
            </a:r>
            <a:r>
              <a:rPr lang="ru-RU" dirty="0" err="1" smtClean="0"/>
              <a:t>белый,жёлтый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Лук-порей</a:t>
            </a:r>
          </a:p>
          <a:p>
            <a:r>
              <a:rPr lang="ru-RU" dirty="0" smtClean="0"/>
              <a:t>Лук-</a:t>
            </a:r>
            <a:r>
              <a:rPr lang="ru-RU" dirty="0" err="1" smtClean="0"/>
              <a:t>батун</a:t>
            </a:r>
            <a:endParaRPr lang="ru-RU" dirty="0" smtClean="0"/>
          </a:p>
          <a:p>
            <a:r>
              <a:rPr lang="ru-RU" dirty="0" smtClean="0"/>
              <a:t>Шнитт-лук</a:t>
            </a:r>
          </a:p>
          <a:p>
            <a:r>
              <a:rPr lang="ru-RU" dirty="0" smtClean="0"/>
              <a:t>Душистый лук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41" y="1196752"/>
            <a:ext cx="1872159" cy="1282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480619"/>
            <a:ext cx="1311973" cy="1074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40968"/>
            <a:ext cx="1872207" cy="10765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2526576"/>
            <a:ext cx="2016225" cy="10411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40" y="3753839"/>
            <a:ext cx="1850268" cy="12796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73183"/>
            <a:ext cx="2520280" cy="15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66"/>
            <a:ext cx="8373616" cy="6936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Я решила прорастить лук на перо. Известно, что лук даёт всходы, когда он посажен в землю. Я обнаружила, что лук можно вырастить в воде, в домашних условиях.</a:t>
            </a:r>
          </a:p>
          <a:p>
            <a:pPr marL="0" indent="0">
              <a:buNone/>
            </a:pPr>
            <a:r>
              <a:rPr lang="ru-RU" dirty="0" smtClean="0"/>
              <a:t>Я взяла луковицу репчатого лука,</a:t>
            </a:r>
            <a:r>
              <a:rPr lang="ru-RU" dirty="0"/>
              <a:t> </a:t>
            </a:r>
            <a:r>
              <a:rPr lang="ru-RU" dirty="0" smtClean="0"/>
              <a:t>опустила в </a:t>
            </a:r>
            <a:r>
              <a:rPr lang="ru-RU" dirty="0"/>
              <a:t>емкость с водой ровно на столько, чтобы вода покрывала лишь его корневую чашку. Это нужно для того, чтобы лук пустил </a:t>
            </a:r>
            <a:r>
              <a:rPr lang="ru-RU" dirty="0" smtClean="0"/>
              <a:t>корни. Далее поместила в банку с водой и поставила на подоконник.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85376"/>
            <a:ext cx="1800200" cy="231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6693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Через три дня появились первые ростки, длиною в 3 см, ещё через неделю-остальные два- в 4-5см. Из корня луковицы выросли белые тонкие корешки, похожие на прутики.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30166"/>
            <a:ext cx="3528392" cy="4627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76" y="2234390"/>
            <a:ext cx="3456384" cy="46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671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Лук-это витамин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31</cp:revision>
  <dcterms:created xsi:type="dcterms:W3CDTF">2016-12-11T12:09:19Z</dcterms:created>
  <dcterms:modified xsi:type="dcterms:W3CDTF">2017-12-24T10:35:34Z</dcterms:modified>
</cp:coreProperties>
</file>