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7" r:id="rId5"/>
    <p:sldId id="260" r:id="rId6"/>
    <p:sldId id="257" r:id="rId7"/>
    <p:sldId id="264" r:id="rId8"/>
    <p:sldId id="266" r:id="rId9"/>
    <p:sldId id="259" r:id="rId10"/>
    <p:sldId id="258" r:id="rId11"/>
    <p:sldId id="262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581F-9874-4B7D-9F15-99B163A47606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27D7-89C4-40B5-97AF-C8F63B639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581F-9874-4B7D-9F15-99B163A47606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27D7-89C4-40B5-97AF-C8F63B639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581F-9874-4B7D-9F15-99B163A47606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27D7-89C4-40B5-97AF-C8F63B639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581F-9874-4B7D-9F15-99B163A47606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27D7-89C4-40B5-97AF-C8F63B639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581F-9874-4B7D-9F15-99B163A47606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27D7-89C4-40B5-97AF-C8F63B639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581F-9874-4B7D-9F15-99B163A47606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27D7-89C4-40B5-97AF-C8F63B639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581F-9874-4B7D-9F15-99B163A47606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27D7-89C4-40B5-97AF-C8F63B639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581F-9874-4B7D-9F15-99B163A47606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27D7-89C4-40B5-97AF-C8F63B639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581F-9874-4B7D-9F15-99B163A47606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27D7-89C4-40B5-97AF-C8F63B639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581F-9874-4B7D-9F15-99B163A47606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27D7-89C4-40B5-97AF-C8F63B639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581F-9874-4B7D-9F15-99B163A47606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27D7-89C4-40B5-97AF-C8F63B639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rgbClr val="FFFF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581F-9874-4B7D-9F15-99B163A47606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A27D7-89C4-40B5-97AF-C8F63B639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35716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ПРЕДМЕТНО-РАЗВИВАЮЩАЯ ПРОСТРАНСТВЕННАЯ СРЕДА ГРУППЫ «Ромашка»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5105400"/>
            <a:ext cx="6115048" cy="1752600"/>
          </a:xfrm>
        </p:spPr>
        <p:txBody>
          <a:bodyPr/>
          <a:lstStyle/>
          <a:p>
            <a:pPr algn="r"/>
            <a:r>
              <a:rPr lang="ru-RU" b="1" dirty="0">
                <a:solidFill>
                  <a:srgbClr val="0070C0"/>
                </a:solidFill>
              </a:rPr>
              <a:t>в</a:t>
            </a:r>
            <a:r>
              <a:rPr lang="ru-RU" b="1" dirty="0" smtClean="0">
                <a:solidFill>
                  <a:srgbClr val="0070C0"/>
                </a:solidFill>
              </a:rPr>
              <a:t>оспитатель:</a:t>
            </a:r>
          </a:p>
          <a:p>
            <a:pPr algn="r"/>
            <a:r>
              <a:rPr lang="ru-RU" b="1" dirty="0" smtClean="0">
                <a:solidFill>
                  <a:srgbClr val="0070C0"/>
                </a:solidFill>
              </a:rPr>
              <a:t>Лукина Марина Витальевна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7" name="Picture 2" descr="C:\Users\user\Desktop\ромошки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12234">
            <a:off x="185881" y="2851232"/>
            <a:ext cx="4876800" cy="34004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000108"/>
            <a:ext cx="4214810" cy="5619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000108"/>
            <a:ext cx="4379383" cy="328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642910" y="214290"/>
            <a:ext cx="31148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Уголок природы</a:t>
            </a:r>
            <a:endParaRPr lang="ru-RU" sz="3200" dirty="0"/>
          </a:p>
        </p:txBody>
      </p:sp>
      <p:pic>
        <p:nvPicPr>
          <p:cNvPr id="8" name="Picture 2" descr="C:\Users\user\Desktop\romashka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 flipH="1" flipV="1">
            <a:off x="-10748" y="3509414"/>
            <a:ext cx="3361508" cy="323222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1429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C:\Users\user\Desktop\romashka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6950" y="3914775"/>
            <a:ext cx="3219450" cy="3095625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4290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 rot="20964177">
            <a:off x="500034" y="785794"/>
            <a:ext cx="31859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Уголок познания</a:t>
            </a:r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Спасибо за внимание!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user\Desktop\romashka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 flipV="1">
            <a:off x="-10748" y="3509414"/>
            <a:ext cx="3361508" cy="3232220"/>
          </a:xfrm>
          <a:prstGeom prst="rect">
            <a:avLst/>
          </a:prstGeom>
          <a:noFill/>
        </p:spPr>
      </p:pic>
      <p:pic>
        <p:nvPicPr>
          <p:cNvPr id="7172" name="Picture 4" descr="C:\Users\user\Desktop\Мои документы\сайт\коллектив\SAM_37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32474" y="1214422"/>
            <a:ext cx="3630538" cy="53863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857364"/>
            <a:ext cx="3643320" cy="485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 rot="21185015">
            <a:off x="304294" y="77319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Наша раздевалка</a:t>
            </a:r>
            <a:endParaRPr lang="ru-RU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714620"/>
            <a:ext cx="5238755" cy="392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 descr="C:\Users\user\Desktop\romashki_4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2000240"/>
            <a:ext cx="2071702" cy="203402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285992"/>
            <a:ext cx="5786478" cy="4339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 rot="20868611">
            <a:off x="74261" y="714632"/>
            <a:ext cx="350089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Владения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Мыльного Пузыря</a:t>
            </a:r>
            <a:endParaRPr lang="ru-RU" sz="3200" dirty="0"/>
          </a:p>
        </p:txBody>
      </p:sp>
      <p:pic>
        <p:nvPicPr>
          <p:cNvPr id="4" name="Picture 2" descr="C:\Users\user\Desktop\romashka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 flipH="1" flipV="1">
            <a:off x="-10748" y="3509414"/>
            <a:ext cx="3361508" cy="323222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2" y="144462"/>
            <a:ext cx="4665135" cy="3498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286124"/>
            <a:ext cx="4552952" cy="3414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C:\Users\user\Desktop\romashka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 flipH="1" flipV="1">
            <a:off x="-10748" y="3509414"/>
            <a:ext cx="3361508" cy="32322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 rot="760078">
            <a:off x="5570129" y="606895"/>
            <a:ext cx="254326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Наша </a:t>
            </a:r>
            <a:r>
              <a:rPr lang="ru-RU" sz="3200" b="1" dirty="0" smtClean="0">
                <a:solidFill>
                  <a:schemeClr val="bg1"/>
                </a:solidFill>
              </a:rPr>
              <a:t>группа 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«Ромашка»</a:t>
            </a:r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844881">
            <a:off x="4242" y="1086127"/>
            <a:ext cx="4786346" cy="56673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Уголок 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сюжетно-ролевых </a:t>
            </a:r>
            <a:r>
              <a:rPr lang="ru-RU" sz="3200" dirty="0" smtClean="0">
                <a:solidFill>
                  <a:schemeClr val="bg1"/>
                </a:solidFill>
              </a:rPr>
              <a:t>игр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1429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357430"/>
            <a:ext cx="3200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 descr="C:\Users\user\Desktop\romashka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6950" y="3914775"/>
            <a:ext cx="3219450" cy="30956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14488"/>
            <a:ext cx="3714744" cy="4952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214290"/>
            <a:ext cx="5286381" cy="3964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 descr="C:\Users\user\Desktop\romashka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4550" y="3762375"/>
            <a:ext cx="3219450" cy="3095625"/>
          </a:xfrm>
          <a:prstGeom prst="rect">
            <a:avLst/>
          </a:prstGeom>
          <a:noFill/>
        </p:spPr>
      </p:pic>
      <p:pic>
        <p:nvPicPr>
          <p:cNvPr id="7" name="Picture 2" descr="C:\Users\user\Desktop\romashka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6950" y="3914775"/>
            <a:ext cx="3219450" cy="30956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 rot="21143017">
            <a:off x="527472" y="596015"/>
            <a:ext cx="25651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Игровая зона</a:t>
            </a:r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143248"/>
            <a:ext cx="4552952" cy="3414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 rot="564075">
            <a:off x="4848157" y="667792"/>
            <a:ext cx="389183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Уголок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дидактической игры</a:t>
            </a:r>
            <a:endParaRPr lang="ru-RU" sz="3200" dirty="0"/>
          </a:p>
        </p:txBody>
      </p:sp>
      <p:pic>
        <p:nvPicPr>
          <p:cNvPr id="5" name="Picture 2" descr="C:\Users\user\Desktop\romashka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 flipH="1" flipV="1">
            <a:off x="-5033" y="3800881"/>
            <a:ext cx="3064326" cy="294646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143248"/>
            <a:ext cx="4552952" cy="3414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142852"/>
            <a:ext cx="5053018" cy="3789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 rot="21108842">
            <a:off x="303903" y="578544"/>
            <a:ext cx="46029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Уголок 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конструирования</a:t>
            </a:r>
            <a:endParaRPr lang="ru-RU" sz="3200" dirty="0"/>
          </a:p>
        </p:txBody>
      </p:sp>
      <p:pic>
        <p:nvPicPr>
          <p:cNvPr id="5" name="Picture 2" descr="C:\Users\user\Desktop\romashka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6950" y="3914775"/>
            <a:ext cx="3219450" cy="30956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1875" b="21875"/>
          <a:stretch>
            <a:fillRect/>
          </a:stretch>
        </p:blipFill>
        <p:spPr bwMode="auto">
          <a:xfrm>
            <a:off x="3857620" y="214290"/>
            <a:ext cx="5072066" cy="380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957347"/>
            <a:ext cx="3500462" cy="4667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 descr="C:\Users\user\Desktop\romashka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6950" y="3914775"/>
            <a:ext cx="3219450" cy="30956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 rot="20676562">
            <a:off x="603931" y="680748"/>
            <a:ext cx="25174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Уголок книги</a:t>
            </a:r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40</Words>
  <Application>Microsoft Office PowerPoint</Application>
  <PresentationFormat>Экран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ПРЕДМЕТНО-РАЗВИВАЮЩАЯ ПРОСТРАНСТВЕННАЯ СРЕДА ГРУППЫ «Ромашка»</vt:lpstr>
      <vt:lpstr>Слайд 2</vt:lpstr>
      <vt:lpstr>Слайд 3</vt:lpstr>
      <vt:lpstr>Слайд 4</vt:lpstr>
      <vt:lpstr>Уголок  сюжетно-ролевых игр</vt:lpstr>
      <vt:lpstr>Слайд 6</vt:lpstr>
      <vt:lpstr>Слайд 7</vt:lpstr>
      <vt:lpstr>Слайд 8</vt:lpstr>
      <vt:lpstr>Слайд 9</vt:lpstr>
      <vt:lpstr>Слайд 10</vt:lpstr>
      <vt:lpstr>Слайд 11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ПРЕДМЕТНО-РАЗВИВАЮЩАЯ ПРОСТРАНСТВЕННАЯ СРЕДА ГРУППЫ «Ромашка»</dc:title>
  <dc:creator>user</dc:creator>
  <cp:lastModifiedBy>user</cp:lastModifiedBy>
  <cp:revision>9</cp:revision>
  <dcterms:created xsi:type="dcterms:W3CDTF">2015-03-02T12:37:29Z</dcterms:created>
  <dcterms:modified xsi:type="dcterms:W3CDTF">2015-03-10T20:18:46Z</dcterms:modified>
</cp:coreProperties>
</file>