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CE3E-0DD5-4E2C-9F40-A634519FF545}" type="datetimeFigureOut">
              <a:rPr lang="ru-RU" smtClean="0"/>
              <a:t>05.01.2018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9DE3-C32F-4377-A700-EF4DF8802D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 rot="10800000" flipV="1">
            <a:off x="928662" y="1083444"/>
            <a:ext cx="73581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СОЦИАЛЬНО-ОБРАЗОВАТЕЛЬНЫЙ ПРОЕКТ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ЭКОЛЯТА-ДОШКОЛЯТА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Ростовская область г.Шахты  МБДОУ №37 группа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Звездочка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воспитатель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Райтаровская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Ирина Анатольевна.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известно, 2017 год объявлен Годом Экологии, поэтому дети нашей группы принимают активное участие в общероссийском экологическом проекте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Эколята-дошколята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». На этой основе разработали собственный     проект «Дыши.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Живи.Люби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49816"/>
            <a:ext cx="807249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проекта является формирование у ребенка богатого внутреннего мира и системы ценностных отношений к природе, ее животному и растительному миру, развитие внутренней потребности любви к природе, бережного отношения и любви к природе, а также формирование культуры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природолюбия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Главная задача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научить ребенка бережно распоряжаться богатствами планеты, заботливому отношению к природе, воспитывать ее защитников.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Подготовительным этапом реализации нашего проекта создание команды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Лузаприм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- Лучшие Защитники Природы – Мы!, которые были торжественно приняты  ряды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эколят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Актуальность проекта: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взаимоотношения человека с окружающей средой могут быть решены только при условии формирования экологического мировоззрения у всех людей, повышения их экологической грамотности и культуры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714356"/>
          <a:ext cx="6077585" cy="2734056"/>
        </p:xfrm>
        <a:graphic>
          <a:graphicData uri="http://schemas.openxmlformats.org/drawingml/2006/table">
            <a:tbl>
              <a:tblPr/>
              <a:tblGrid>
                <a:gridCol w="2025650"/>
                <a:gridCol w="2025650"/>
                <a:gridCol w="202628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с родителями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Воспитатели МБДОУ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Воспитанники МБДОУ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В рамках Всероссийской    акции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« Россия – территория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"/>
                          <a:ea typeface="Times New Roman"/>
                          <a:cs typeface="Times New Roman"/>
                        </a:rPr>
                        <a:t>«Эколят молодых защитников природы» приняли участие в акции «Дыши. Живи. Люби».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Ст.гр.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Россияночка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 -плакаты ,содержащие призыв к сохранению природы.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Ср.гр. «Почемучки» - показ эко сказки « Под грибом».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Мл.гр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побывали в увлекательном путешествии «Мир глазами детей».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Команда «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Лузаприм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» били торжественно приняты в ряды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эколят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«Для Вас, родители!» проведена акция детьми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под.гр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Розданы  буклеты и памятки «Береги лес!», «Правила в лесу».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Выставка книжек малышек «Сказки с огорода».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Посадка «Аллея роз».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693189"/>
            <a:ext cx="89297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Реализации проекта: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Ожидаемый результат: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Сформированное  у  детей  бережное, ответственное, эмоционально-доброжелательное отношение к миру природы.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Ответственное отношение детей к окружающей среде и своему здоровью.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Повышение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компитетности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овладение эко культурой родителей.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Трансляция проекта:  -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Презентация результатов проекта.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-Публикация статьи «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Дыши.Живи.Люби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293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2018-01-05T15:41:28Z</dcterms:created>
  <dcterms:modified xsi:type="dcterms:W3CDTF">2018-01-05T15:47:31Z</dcterms:modified>
</cp:coreProperties>
</file>