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0" r:id="rId2"/>
    <p:sldId id="257" r:id="rId3"/>
    <p:sldId id="258" r:id="rId4"/>
    <p:sldId id="279" r:id="rId5"/>
    <p:sldId id="260" r:id="rId6"/>
    <p:sldId id="261" r:id="rId7"/>
    <p:sldId id="278" r:id="rId8"/>
    <p:sldId id="263" r:id="rId9"/>
    <p:sldId id="271" r:id="rId10"/>
    <p:sldId id="277" r:id="rId11"/>
    <p:sldId id="276" r:id="rId12"/>
    <p:sldId id="264" r:id="rId13"/>
    <p:sldId id="275" r:id="rId14"/>
    <p:sldId id="274" r:id="rId15"/>
    <p:sldId id="273" r:id="rId16"/>
    <p:sldId id="272" r:id="rId17"/>
    <p:sldId id="269" r:id="rId18"/>
    <p:sldId id="281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3B"/>
    <a:srgbClr val="7DDDFF"/>
    <a:srgbClr val="69D8FF"/>
    <a:srgbClr val="FFBA3F"/>
    <a:srgbClr val="FBFF4F"/>
    <a:srgbClr val="FDE27F"/>
    <a:srgbClr val="FDD649"/>
    <a:srgbClr val="FFFF09"/>
    <a:srgbClr val="FFDA3B"/>
    <a:srgbClr val="FFE9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707" autoAdjust="0"/>
  </p:normalViewPr>
  <p:slideViewPr>
    <p:cSldViewPr>
      <p:cViewPr varScale="1">
        <p:scale>
          <a:sx n="86" d="100"/>
          <a:sy n="86" d="100"/>
        </p:scale>
        <p:origin x="-152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4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E5F65-05FD-45F3-9E92-9CC57A8BEA79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4EF43-A07A-4688-A669-1520FBE387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245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4EF43-A07A-4688-A669-1520FBE3870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093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34EF43-A07A-4688-A669-1520FBE3870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776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CC854-5B90-4518-9471-1890A70DB665}" type="datetimeFigureOut">
              <a:rPr lang="ru-RU" smtClean="0"/>
              <a:pPr/>
              <a:t>09.10.2017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0774-BED4-4E26-8D1B-A95A800019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Золотое кольцо России.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yr88.ru/media/tours/2015/09/21/2_shema_Itaj0Gb_scale_800x600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842009" cy="559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6522526"/>
              </p:ext>
            </p:extLst>
          </p:nvPr>
        </p:nvGraphicFramePr>
        <p:xfrm>
          <a:off x="323528" y="332656"/>
          <a:ext cx="8568952" cy="538122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«Переславль Залесский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основатель города Ю.Долгорукий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Виртуальная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экскурсия по Переславлю (видеоролик)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Презентация «Ярославль-родина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Александра Невского»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83499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Чтение стихотворения автор П.Смирнов 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Переславль-Зелесский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Чтение рассказа «Детство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Ю.Долгорукого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Дидактическая игра «Народные промысла.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Переславль Залесский»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Сюжетно-ролевая игра «Веселые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находчивые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Просматривание видеоролика  «Переславль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памятники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 + класс.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Занятие по рисованию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«Рисование на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Синь-камне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Физкультурный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досуг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«По стопам Александра Невского»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Изготовление предметов -быта, бутылка-холодильник, фонари для карет «Веселые и находчивые»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301635"/>
              </p:ext>
            </p:extLst>
          </p:nvPr>
        </p:nvGraphicFramePr>
        <p:xfrm>
          <a:off x="251520" y="332656"/>
          <a:ext cx="8568952" cy="514575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Декабрь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«Сергиев Посад –основатель игрушек»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Просматривание видеоролика «Сергиев Посад»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Презентация «Сергиев Посад –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духовное сердце России»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Чтение рассказа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«Русская матрешка»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Чтение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стихотворений автор Киселева «Город Святого Сергия», «Гуляя по городу».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Дидактическая игра «Мемо. Найди пару»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Ручной труд «Изготовление игрушек из бумаги»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Занятие по рисованию «Матрешка»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Прослушивание музыки «Кукол»+видеоряд.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Хороводная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игра «Юный археолог»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Создание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выставки «Сергиев Посад –Матрешки»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77235759"/>
              </p:ext>
            </p:extLst>
          </p:nvPr>
        </p:nvGraphicFramePr>
        <p:xfrm>
          <a:off x="323528" y="332656"/>
          <a:ext cx="8568952" cy="514575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Москва – столица России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Презентация «Москва – самый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большой ,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многаницио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нальный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город – столица нашей Родины!»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Просмотр видеоролика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«Мульти- Россия. Москва»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Занятие по развитию речи «Красная площадь Москвы»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Чтение стихотворения автор М.Цветаева «О Москве»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</a:t>
                      </a:r>
                      <a:endParaRPr lang="ru-RU" b="1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i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Дидактическая игра «Определи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музеи»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Дидактическая игра «Найди на картинке герб города»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r>
                        <a:rPr lang="ru-RU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Рассматривание картины автор Васнецов  «Красная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площадь»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(акварель).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Спортивный досуг «Путешествуем по Москве»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Создание проекта «Наша столица – Москва»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6341465"/>
              </p:ext>
            </p:extLst>
          </p:nvPr>
        </p:nvGraphicFramePr>
        <p:xfrm>
          <a:off x="323528" y="404664"/>
          <a:ext cx="8568952" cy="49102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«Владимир –ворота Золотого кольца России»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1)Презентация «Владимир»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Просматривание видеоролика «Владимир.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Мульти-России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Занятие по развитию речи «Золотые ворота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Чтение литературы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автор Шувалова «О городе Владимире»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Дидактическая игра «Мемо. Владимир»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Дидактическая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игра «Достопримечательности города»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Рассматривание  герба Владимира.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Занятие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рисованию «Ворота Золотого кольца во Владимире»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 Физкультурный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досуг «Путешествие по Владимиру»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Создание мини-музея «Владимир - ворота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Золотого кольца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404664"/>
          <a:ext cx="8568952" cy="52509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/>
                        <a:t>Март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«Суздаль – город-радио»</a:t>
                      </a:r>
                      <a:endParaRPr lang="ru-RU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Познавательное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AutoNum type="arabicParenR"/>
                      </a:pP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Просмотр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видеоролика «</a:t>
                      </a:r>
                      <a:r>
                        <a:rPr lang="ru-RU" dirty="0" err="1" smtClean="0"/>
                        <a:t>Мульти-Россия</a:t>
                      </a:r>
                      <a:r>
                        <a:rPr lang="ru-RU" dirty="0" smtClean="0"/>
                        <a:t>»</a:t>
                      </a:r>
                    </a:p>
                    <a:p>
                      <a:r>
                        <a:rPr lang="ru-RU" dirty="0" smtClean="0"/>
                        <a:t>2) Просмотр открыток</a:t>
                      </a:r>
                      <a:r>
                        <a:rPr lang="ru-RU" baseline="0" dirty="0" smtClean="0"/>
                        <a:t> через презентацию с текстом 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Речевое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Чтение стихотворения</a:t>
                      </a:r>
                      <a:r>
                        <a:rPr lang="ru-RU" baseline="0" dirty="0" smtClean="0"/>
                        <a:t> автор Смирнов «Суздаль»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2) Занятие по развитию</a:t>
                      </a:r>
                      <a:r>
                        <a:rPr lang="ru-RU" baseline="0" dirty="0" smtClean="0"/>
                        <a:t> речи «Устаревшие слова»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Социально-коммуникативное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Строительно-конструктивная</a:t>
                      </a:r>
                      <a:r>
                        <a:rPr lang="ru-RU" baseline="0" dirty="0" smtClean="0"/>
                        <a:t> игра из конструктора «Суздаль-город-музей»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2) Строительно-конструктивная игра из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песка  «Суздальский храм»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Художественно-эстетическое</a:t>
                      </a:r>
                      <a:r>
                        <a:rPr lang="ru-RU" b="1" baseline="0" dirty="0" smtClean="0"/>
                        <a:t>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Просматривание видеоролика «Сказочный Суздаль» </a:t>
                      </a:r>
                    </a:p>
                    <a:p>
                      <a:r>
                        <a:rPr lang="ru-RU" dirty="0" smtClean="0"/>
                        <a:t>2) Занятие по аппликации «Музеи»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Физическое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 Утренняя гимнастика «Путешествие в </a:t>
                      </a:r>
                      <a:r>
                        <a:rPr lang="ru-RU" baseline="0" dirty="0" smtClean="0"/>
                        <a:t>Суздаль»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Работа с родителями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Создание макета «Суздаль»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404664"/>
          <a:ext cx="8568952" cy="49765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43204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Апрель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«Следующая остановка Иваново»</a:t>
                      </a: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Познавательное развитие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1) Презентация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«Иваново – художество»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2) Виртуальная экскурсия «Дом-музей И.И. Левитана»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Речевое развитие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1) Занятие по развитию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речи «Памятники города Иваново»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2) Рассказ по картинкам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«Иваново достопримечательности»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Социально-коммуникативное развитие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1) Хозяйственно-бытовой труд «Стираем платочки»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2) Дидактическая игра «Определи какой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герб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Художественно-эстетическое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развитие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1) Рассматривание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картин автор 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Гаврюшкин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«Иваново»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2) Занятие по рисованию «Ткань»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Физическое развитие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1) Подвижная игра «Волшебная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одежда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»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Работа с родителями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1) Изготовление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текстиля.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404664"/>
          <a:ext cx="8568952" cy="4910292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365760">
                <a:tc>
                  <a:txBody>
                    <a:bodyPr/>
                    <a:lstStyle/>
                    <a:p>
                      <a:r>
                        <a:rPr lang="ru-RU" dirty="0" smtClean="0"/>
                        <a:t>Май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«Кострома –  древний город на Волге»</a:t>
                      </a:r>
                      <a:endParaRPr lang="ru-RU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Познавательное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Презентация «Знакомство с Костромой»</a:t>
                      </a:r>
                    </a:p>
                    <a:p>
                      <a:r>
                        <a:rPr lang="ru-RU" dirty="0" smtClean="0"/>
                        <a:t>2) Просмотр видеоролика «</a:t>
                      </a:r>
                      <a:r>
                        <a:rPr lang="ru-RU" dirty="0" err="1" smtClean="0"/>
                        <a:t>Мульти-России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Речевое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Чтение стихотворения Коркина А. «Кострома»</a:t>
                      </a:r>
                    </a:p>
                    <a:p>
                      <a:r>
                        <a:rPr lang="ru-RU" dirty="0" smtClean="0"/>
                        <a:t>2) Чтение рассказа о памятниках в Костроме.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Социально-коммуникативное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Дидактическая игра «Мемо. Герб.»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2) Строительно-конструктивная игра «Лосеферма»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Художественно-эстетическое</a:t>
                      </a:r>
                      <a:r>
                        <a:rPr lang="ru-RU" b="1" baseline="0" dirty="0" smtClean="0"/>
                        <a:t>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Занятие по рисованию «Кострома –</a:t>
                      </a:r>
                      <a:r>
                        <a:rPr lang="ru-RU" baseline="0" dirty="0" smtClean="0"/>
                        <a:t> герб»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2) Занятие</a:t>
                      </a:r>
                      <a:r>
                        <a:rPr lang="ru-RU" baseline="0" dirty="0" smtClean="0"/>
                        <a:t> по рисованию «Полотняные скатерти»</a:t>
                      </a:r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Физическое развитие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Физкультурное занятие «Прогулка по Костроме»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Работа с родителями</a:t>
                      </a:r>
                      <a:endParaRPr lang="ru-RU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 Викторина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 проектной деятельности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4006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знают что такое Золотое кольцо и какие основные города в него входят. Знают чем отличается каждый город.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Вместе с родителями дети принимали активное участие в выставках, викторинах,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детей сформирован интерес к истории и культуре родной страны – России, ее достопримечательностям. Сформировались основы патриотических чувств: любовь, уважение к своей стране, ее культуре.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Осуществлено ознакомление дошкольников с историческим, культурным, географическим своеобразием России. Сформировались основы патриотических чувств: любовь, гордость, уважение к своей стране, ее культуре.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Продукт проектной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8064" y="4808909"/>
            <a:ext cx="3754760" cy="2049091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Работы детей по изобразительной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festivalnauki.ru/sites/default/files/styles/large/public/drawings/pongarina_mariya_rossiya-_rodina_moya_9_let.jpg?itok=zgvUSQv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3702546" cy="2733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youpainter.ru/sites/default/files/styles/painting_page/public/users/alina_ivanchenko/alina_ivanchenko_hram_petra_i_pavla.jpg?itok=gjoaGLb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2448272" cy="3291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img3.proshkolu.ru/content/media/pic/std/3000000/2720000/2719190-81f4c43f2d421e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645024"/>
            <a:ext cx="4032448" cy="3024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8304" y="274638"/>
            <a:ext cx="1378496" cy="49006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201816"/>
            <a:ext cx="8496944" cy="1656184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Строительно-конструктивная игра из снега «Кремль»</a:t>
            </a:r>
          </a:p>
          <a:p>
            <a:endParaRPr lang="ru-RU" dirty="0"/>
          </a:p>
        </p:txBody>
      </p:sp>
      <p:pic>
        <p:nvPicPr>
          <p:cNvPr id="4" name="Содержимое 5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04664"/>
            <a:ext cx="6912768" cy="47261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Паспорт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3"/>
            <a:ext cx="9144000" cy="4248472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Вид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информационно-игровой, практико-ориентированный.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Продолжительность проекта: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(9 месяцев).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Участники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дети старшего дошкольного возраста, воспитатели группы, родители воспитанников.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Образовательные области: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познавательное, речевое, социально-коммуникативное, художественно-эстетическое и физическое развитие.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4408" y="274638"/>
            <a:ext cx="442392" cy="274042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0"/>
            <a:ext cx="6707088" cy="74868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Занятие по рисованию «Матрёшка»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9" name="Picture 4" descr="http://www.maam.ru/upload/blogs/70b4ece598557c60d4b9057f42404bb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92696"/>
            <a:ext cx="7344816" cy="5508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68760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Индивидуальные  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</a:t>
            </a:r>
            <a:b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изобразительной деятельности </a:t>
            </a:r>
            <a:b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Флаг Костромы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 descr="https://pp.vk.me/c637527/v637527711/32400/jQ_Sp_YQA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51" r="12676"/>
          <a:stretch>
            <a:fillRect/>
          </a:stretch>
        </p:blipFill>
        <p:spPr bwMode="auto">
          <a:xfrm>
            <a:off x="251520" y="2564904"/>
            <a:ext cx="4032448" cy="28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pp.vk.me/c637527/v637527711/3240a/vPegB9fxox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767" b="-236"/>
          <a:stretch>
            <a:fillRect/>
          </a:stretch>
        </p:blipFill>
        <p:spPr bwMode="auto">
          <a:xfrm>
            <a:off x="4499992" y="2564904"/>
            <a:ext cx="4464496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7"/>
            <a:ext cx="8712968" cy="44644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ребенка — сложный педагогический процесс. В основе его лежит развитие нравственных чувств. Чувство Родины начинается с восхищения тем, что видит перед собой ребенок, чему он изумляется и что вызывает отклик в его душе.  И хотя многие впечатления еще не достаточно осознаны им, но, пропущенные через детское восприятие, они играют огромную роль в становлении личности патриота. Путешествие по золотому кольцу России – это уникальная возможность познакомиться с разными городами, с их историей и достопримечательностями. В каждом городе своя природа, свои традиции и свой быт, что позволит каждому ребенку расширить свой кругозор и обогатить свои представления о городах России.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61664" cy="418058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6530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Цели: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Воспитание гражданско-патриотических чувств через изучение государственной символики России. Приобщение дошкольников к истории и культуре родной страны – России, ее достопримечательностям, воспитание любви и привязанности к родной стране на примере городов, которые входят в состав Золотого кольца России.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Формировать представление о Золотом кольце России, о культурных ценностях каждого города.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Познакомить детей с достопримечательностями древних городов.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Расширять представление детей о русских народных промыслах.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Обогащать словарный запас по тематике проекта.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Воспитывать патриотические чувства у дошкольников, чувство гордости за Россию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4006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могут узнать о том, что такое «Золотое кольцо России», узнать о том, какие города входят в состав, познакомиться с  достопримечательностями городов и их отличительную черту.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познавательного интереса и проявление своего уважения к Родине, а также деятельное участие в ней – результат, к которому должны стремиться всегда.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Сформированное представление детей о Золотом кольце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Усвоение полученных знаний о достопримечательностях и городах, которые входят в состав Золотого кольца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Воспитание гражданско-патриотических чувств через изучение государственной символики России.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832648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 этап – подготовительный: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Определение темы.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Изготовление пособий, конспект.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Постановка цели и задач.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Подбор материала.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Подбор литературы.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сценариев досугов и развлечений.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2 этап – основной: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Совместная работа воспитателей.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Детей, родителей.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Специалистов детского сада по теме «Золотое кольцо России».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Демонстрация презентационного материала.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 этап – заключительный: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Решение цели и задач.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Презентация проекта.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Выставка продуктов детской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Овал 43"/>
          <p:cNvSpPr/>
          <p:nvPr/>
        </p:nvSpPr>
        <p:spPr>
          <a:xfrm>
            <a:off x="179512" y="404664"/>
            <a:ext cx="6552728" cy="6453336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«Системная паутинка» по проекту «Золотое кольцо России»</a:t>
            </a:r>
            <a:endParaRPr lang="ru-RU" sz="24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611560" y="1628800"/>
            <a:ext cx="5283036" cy="3903059"/>
            <a:chOff x="2507442" y="2585134"/>
            <a:chExt cx="3546147" cy="2379007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3812463" y="3155712"/>
              <a:ext cx="1111686" cy="1009484"/>
              <a:chOff x="3332821" y="2806730"/>
              <a:chExt cx="1945451" cy="1766598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3332821" y="2806730"/>
                <a:ext cx="1945451" cy="1766598"/>
              </a:xfrm>
              <a:prstGeom prst="ellipse">
                <a:avLst/>
              </a:prstGeom>
              <a:solidFill>
                <a:srgbClr val="FFCC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/>
              <p:cNvSpPr/>
              <p:nvPr/>
            </p:nvSpPr>
            <p:spPr>
              <a:xfrm>
                <a:off x="3417407" y="2883540"/>
                <a:ext cx="1776280" cy="1612980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Золотое </a:t>
                </a: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кольцо</a:t>
                </a:r>
              </a:p>
              <a:p>
                <a:pPr algn="ctr"/>
                <a:r>
                  <a:rPr lang="ru-RU" sz="2000" dirty="0" smtClean="0">
                    <a:solidFill>
                      <a:schemeClr val="tx1"/>
                    </a:solidFill>
                  </a:rPr>
                  <a:t> России</a:t>
                </a:r>
                <a:endParaRPr lang="ru-RU" sz="2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2797447" y="2804587"/>
              <a:ext cx="1008112" cy="36004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Ярославль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005800" y="2585134"/>
              <a:ext cx="936104" cy="360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Ростов Великий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087452" y="4428538"/>
              <a:ext cx="936104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Москва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199137" y="4604101"/>
              <a:ext cx="1008112" cy="36004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Владимир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07442" y="3375164"/>
              <a:ext cx="1080120" cy="36004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Переславль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604110" y="3857961"/>
              <a:ext cx="936104" cy="360040"/>
            </a:xfrm>
            <a:prstGeom prst="rect">
              <a:avLst/>
            </a:prstGeom>
            <a:solidFill>
              <a:srgbClr val="FFFF0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Сергиев-Посад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5069151" y="3024040"/>
              <a:ext cx="936104" cy="36004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Кострома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020817" y="4121304"/>
              <a:ext cx="936104" cy="360040"/>
            </a:xfrm>
            <a:prstGeom prst="rect">
              <a:avLst/>
            </a:prstGeom>
            <a:solidFill>
              <a:srgbClr val="FFD53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Суздаль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117485" y="3550727"/>
              <a:ext cx="936104" cy="360040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Иваново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cxnSp>
          <p:nvCxnSpPr>
            <p:cNvPr id="25" name="Прямая со стрелкой 24"/>
            <p:cNvCxnSpPr>
              <a:endCxn id="8" idx="3"/>
            </p:cNvCxnSpPr>
            <p:nvPr/>
          </p:nvCxnSpPr>
          <p:spPr>
            <a:xfrm flipH="1" flipV="1">
              <a:off x="3805559" y="2984607"/>
              <a:ext cx="182485" cy="29831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endCxn id="10" idx="2"/>
            </p:cNvCxnSpPr>
            <p:nvPr/>
          </p:nvCxnSpPr>
          <p:spPr>
            <a:xfrm flipV="1">
              <a:off x="4437848" y="2945174"/>
              <a:ext cx="36004" cy="2160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flipV="1">
              <a:off x="4730812" y="3155712"/>
              <a:ext cx="290005" cy="14337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V="1">
              <a:off x="4924149" y="3682399"/>
              <a:ext cx="216024" cy="360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>
              <a:stCxn id="5" idx="5"/>
            </p:cNvCxnSpPr>
            <p:nvPr/>
          </p:nvCxnSpPr>
          <p:spPr>
            <a:xfrm>
              <a:off x="4761346" y="4017361"/>
              <a:ext cx="211137" cy="19172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endCxn id="45" idx="0"/>
            </p:cNvCxnSpPr>
            <p:nvPr/>
          </p:nvCxnSpPr>
          <p:spPr>
            <a:xfrm flipH="1">
              <a:off x="5488867" y="4064383"/>
              <a:ext cx="1479" cy="569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flipH="1">
              <a:off x="3764129" y="4033523"/>
              <a:ext cx="240685" cy="3950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endCxn id="16" idx="3"/>
            </p:cNvCxnSpPr>
            <p:nvPr/>
          </p:nvCxnSpPr>
          <p:spPr>
            <a:xfrm flipH="1">
              <a:off x="3540214" y="3857961"/>
              <a:ext cx="320583" cy="18002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>
              <a:endCxn id="15" idx="3"/>
            </p:cNvCxnSpPr>
            <p:nvPr/>
          </p:nvCxnSpPr>
          <p:spPr>
            <a:xfrm flipH="1">
              <a:off x="3587562" y="3550727"/>
              <a:ext cx="224901" cy="4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1619672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cxnSp>
        <p:nvCxnSpPr>
          <p:cNvPr id="79" name="Прямая со стрелкой 78"/>
          <p:cNvCxnSpPr/>
          <p:nvPr/>
        </p:nvCxnSpPr>
        <p:spPr>
          <a:xfrm>
            <a:off x="5508104" y="4797152"/>
            <a:ext cx="265254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3528" y="620688"/>
            <a:ext cx="6264696" cy="604867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ru-RU" dirty="0" smtClean="0"/>
              <a:t> Познавательное развитие            Речевое развитие           Социально-коммуникативное развитие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323528" y="620688"/>
            <a:ext cx="6264696" cy="604867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threePt" dir="t"/>
            </a:scene3d>
            <a:sp3d prstMaterial="matte"/>
          </a:bodyPr>
          <a:lstStyle/>
          <a:p>
            <a:r>
              <a:rPr lang="ru-RU" dirty="0" smtClean="0"/>
              <a:t>        Художественно-эстетическое развитие          Физическое развитие           Работа с родителями</a:t>
            </a:r>
            <a:endParaRPr lang="ru-RU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flipH="1" flipV="1">
            <a:off x="2987824" y="764704"/>
            <a:ext cx="14401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4067944" y="980728"/>
            <a:ext cx="432048" cy="5844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868144" y="2564904"/>
            <a:ext cx="432048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868144" y="3573016"/>
            <a:ext cx="432048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4211960" y="5517232"/>
            <a:ext cx="72008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1691680" y="5229200"/>
            <a:ext cx="36004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899592" y="4365104"/>
            <a:ext cx="28803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15" idx="1"/>
          </p:cNvCxnSpPr>
          <p:nvPr/>
        </p:nvCxnSpPr>
        <p:spPr>
          <a:xfrm flipH="1" flipV="1">
            <a:off x="395536" y="3212976"/>
            <a:ext cx="216024" cy="73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 flipH="1" flipV="1">
            <a:off x="1331640" y="1628800"/>
            <a:ext cx="43204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 стрелкой 87"/>
          <p:cNvCxnSpPr/>
          <p:nvPr/>
        </p:nvCxnSpPr>
        <p:spPr>
          <a:xfrm flipV="1">
            <a:off x="2555776" y="1916832"/>
            <a:ext cx="288032" cy="2160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4211960" y="1916832"/>
            <a:ext cx="648072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>
            <a:endCxn id="38" idx="2"/>
          </p:cNvCxnSpPr>
          <p:nvPr/>
        </p:nvCxnSpPr>
        <p:spPr>
          <a:xfrm flipH="1" flipV="1">
            <a:off x="5125286" y="2939571"/>
            <a:ext cx="22778" cy="273405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 flipV="1">
            <a:off x="5004048" y="3789040"/>
            <a:ext cx="121238" cy="34541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4644008" y="4797152"/>
            <a:ext cx="360040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843808" y="4941168"/>
            <a:ext cx="288032" cy="7200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1835696" y="4293096"/>
            <a:ext cx="216024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flipV="1">
            <a:off x="1619672" y="3501008"/>
            <a:ext cx="0" cy="21602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V="1">
            <a:off x="1691680" y="2564904"/>
            <a:ext cx="144016" cy="36004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7308304" y="2708920"/>
            <a:ext cx="1173461" cy="4984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sz="2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6732240" y="764704"/>
            <a:ext cx="1246742" cy="4865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88224" y="1628800"/>
            <a:ext cx="2555776" cy="6425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</a:t>
            </a:r>
            <a:endParaRPr lang="ru-RU" sz="1600" dirty="0"/>
          </a:p>
        </p:txBody>
      </p:sp>
      <p:cxnSp>
        <p:nvCxnSpPr>
          <p:cNvPr id="78" name="Прямая со стрелкой 77"/>
          <p:cNvCxnSpPr/>
          <p:nvPr/>
        </p:nvCxnSpPr>
        <p:spPr>
          <a:xfrm flipV="1">
            <a:off x="4572000" y="1268760"/>
            <a:ext cx="2232248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452320" y="12687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ямоугольник 85"/>
          <p:cNvSpPr/>
          <p:nvPr/>
        </p:nvSpPr>
        <p:spPr>
          <a:xfrm>
            <a:off x="6876256" y="5157192"/>
            <a:ext cx="1502081" cy="5043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Символика</a:t>
            </a:r>
            <a:endParaRPr lang="ru-RU" sz="2000" dirty="0"/>
          </a:p>
        </p:txBody>
      </p:sp>
      <p:cxnSp>
        <p:nvCxnSpPr>
          <p:cNvPr id="91" name="Прямая со стрелкой 90"/>
          <p:cNvCxnSpPr>
            <a:stCxn id="73" idx="2"/>
          </p:cNvCxnSpPr>
          <p:nvPr/>
        </p:nvCxnSpPr>
        <p:spPr>
          <a:xfrm>
            <a:off x="7866112" y="2271302"/>
            <a:ext cx="18256" cy="365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7524328" y="321297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>
            <a:off x="8172400" y="3212976"/>
            <a:ext cx="14401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6732240" y="3501008"/>
            <a:ext cx="1368152" cy="5040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 основан </a:t>
            </a:r>
            <a:endParaRPr lang="ru-RU" sz="2000" dirty="0"/>
          </a:p>
        </p:txBody>
      </p:sp>
      <p:sp>
        <p:nvSpPr>
          <p:cNvPr id="100" name="Прямоугольник 99"/>
          <p:cNvSpPr/>
          <p:nvPr/>
        </p:nvSpPr>
        <p:spPr>
          <a:xfrm>
            <a:off x="7377355" y="4149080"/>
            <a:ext cx="1766645" cy="593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году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</a:t>
            </a:r>
            <a:endParaRPr lang="ru-RU" sz="2000" dirty="0"/>
          </a:p>
        </p:txBody>
      </p:sp>
      <p:cxnSp>
        <p:nvCxnSpPr>
          <p:cNvPr id="105" name="Прямая со стрелкой 104"/>
          <p:cNvCxnSpPr/>
          <p:nvPr/>
        </p:nvCxnSpPr>
        <p:spPr>
          <a:xfrm>
            <a:off x="7668344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6300192" y="5949280"/>
            <a:ext cx="1766645" cy="5937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промыслы</a:t>
            </a:r>
            <a:endParaRPr lang="ru-RU" sz="2000" dirty="0"/>
          </a:p>
        </p:txBody>
      </p:sp>
      <p:cxnSp>
        <p:nvCxnSpPr>
          <p:cNvPr id="112" name="Прямая со стрелкой 111"/>
          <p:cNvCxnSpPr/>
          <p:nvPr/>
        </p:nvCxnSpPr>
        <p:spPr>
          <a:xfrm>
            <a:off x="7308304" y="566124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3634428" y="4221088"/>
            <a:ext cx="73476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Перспективный план совместной деятельности детей, во воспитателей, родителей воспитанников по теме проекта «Золотое кольцо России»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9985536"/>
              </p:ext>
            </p:extLst>
          </p:nvPr>
        </p:nvGraphicFramePr>
        <p:xfrm>
          <a:off x="395536" y="1052736"/>
          <a:ext cx="8568952" cy="56943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67893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«Отправляемся в путешествие по Золотому кольцу России»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«Первая остановка: Ростов Великий»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1)Презентация «Чем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знаменит Ростов Великий?»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Виртуальная экскурсия по Ростову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(видеоролик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Мульти-Россия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1)Легенды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 Ростове Великом.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Чтение стихотворения автор О. Редько «Ростов Великий»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коммуникатив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1)Дидактическая игра «Какой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герб у города?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 (игра на экране)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Театрализованная игра «Три богатыря»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Лепка в стиле размазывания </a:t>
                      </a: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ru-RU" sz="18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Достопримечательность</a:t>
                      </a:r>
                      <a:r>
                        <a:rPr lang="en-US" sz="18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2) Рассматривание картины автор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К.Юона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«Зима. Ростов Великий»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Физкультурный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досуг «Отправляемся в путешествие по Золотому кольцу»</a:t>
                      </a:r>
                      <a:r>
                        <a:rPr lang="ru-RU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1) Создание альбома «Мы путешествуем по Золотому кольцу России» (на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каждый месяц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фотоотчет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занятиям).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2589545"/>
              </p:ext>
            </p:extLst>
          </p:nvPr>
        </p:nvGraphicFramePr>
        <p:xfrm>
          <a:off x="251520" y="404664"/>
          <a:ext cx="8568952" cy="542007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16224"/>
                <a:gridCol w="6552728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«Следующая остановка-Ярославль 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Познавательное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Виртуальная экскурсия по Ярославлю (видеоролик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Мульти-Россия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 Презентация «Ярославль – родина  первого российского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театра»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Речевое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Занятие по развитию речи «Достопримечательности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Чтение истории Ярославля.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Социально-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коммуникатив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Дидактическая игра «Определи символ Ярославля» (игра на экране)</a:t>
                      </a: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Театрализованная игра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сказке «Медведя и зайца»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Художественно-эстетическое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Занятие по рисованию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«Медведь – символ города Ярославль»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2) Рассматривание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картины автор 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В.И. Мухина</a:t>
                      </a:r>
                      <a:r>
                        <a:rPr lang="ru-RU" sz="1800" b="0" i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«Храм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Ярославля»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Физическое развитие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 Физкультурное занятие «Отправляемся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музей-заповедник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 с родителями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1)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Участие в творческом конкурсе «Ярославль и моя семья»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1700</Words>
  <Application>Microsoft Office PowerPoint</Application>
  <PresentationFormat>Экран (4:3)</PresentationFormat>
  <Paragraphs>271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Золотое кольцо России.</vt:lpstr>
      <vt:lpstr>Паспорт проекта</vt:lpstr>
      <vt:lpstr>Актуальность</vt:lpstr>
      <vt:lpstr>Слайд 4</vt:lpstr>
      <vt:lpstr>Предполагаемый результат</vt:lpstr>
      <vt:lpstr>Этапы проекта</vt:lpstr>
      <vt:lpstr>«Системная паутинка» по проекту «Золотое кольцо России»</vt:lpstr>
      <vt:lpstr>Перспективный план совместной деятельности детей, во воспитателей, родителей воспитанников по теме проекта «Золотое кольцо России»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Результат проектной деятельности</vt:lpstr>
      <vt:lpstr>Продукт проектной деятельности.</vt:lpstr>
      <vt:lpstr>Слайд 19</vt:lpstr>
      <vt:lpstr>Слайд 20</vt:lpstr>
      <vt:lpstr>Индивидуальные  работа по  изобразительной деятельности  “Флаг Костромы”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кольцо России</dc:title>
  <dc:creator>user</dc:creator>
  <cp:lastModifiedBy>Наталья Колдунова</cp:lastModifiedBy>
  <cp:revision>210</cp:revision>
  <dcterms:created xsi:type="dcterms:W3CDTF">2016-12-31T13:19:33Z</dcterms:created>
  <dcterms:modified xsi:type="dcterms:W3CDTF">2017-10-09T11:21:28Z</dcterms:modified>
</cp:coreProperties>
</file>