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1" r:id="rId4"/>
    <p:sldId id="259" r:id="rId5"/>
    <p:sldId id="260" r:id="rId6"/>
    <p:sldId id="257" r:id="rId7"/>
    <p:sldId id="274" r:id="rId8"/>
    <p:sldId id="277" r:id="rId9"/>
    <p:sldId id="276" r:id="rId10"/>
    <p:sldId id="273" r:id="rId11"/>
    <p:sldId id="280" r:id="rId12"/>
    <p:sldId id="282" r:id="rId13"/>
    <p:sldId id="288" r:id="rId14"/>
    <p:sldId id="272" r:id="rId15"/>
    <p:sldId id="263" r:id="rId16"/>
    <p:sldId id="264" r:id="rId17"/>
    <p:sldId id="265" r:id="rId18"/>
    <p:sldId id="266" r:id="rId19"/>
    <p:sldId id="267" r:id="rId20"/>
    <p:sldId id="268" r:id="rId21"/>
    <p:sldId id="284" r:id="rId22"/>
    <p:sldId id="269" r:id="rId23"/>
    <p:sldId id="290" r:id="rId24"/>
    <p:sldId id="270" r:id="rId25"/>
    <p:sldId id="281" r:id="rId26"/>
    <p:sldId id="271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0CB56-35FD-400B-9D7D-BFE01C094805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BA047-EC93-40FE-914E-418F7AB7C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0;&#1083;&#1072;&#1089;&#1089;&#1085;&#1099;&#1081;%20&#1095;&#1072;&#1089;%20&#1050;&#1088;&#1077;&#1097;&#1077;&#1085;&#1080;&#1077;%20&#1043;&#1086;&#1089;&#1087;&#1086;&#1076;&#1085;&#1077;\morm13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file:///C:\Users\Admin\Desktop\&#1050;&#1083;&#1072;&#1089;&#1089;&#1085;&#1099;&#1081;%20&#1095;&#1072;&#1089;%20&#1050;&#1088;&#1077;&#1097;&#1077;&#1085;&#1080;&#1077;%20&#1043;&#1086;&#1089;&#1087;&#1086;&#1076;&#1085;&#1077;\2_Krecshenie_Iisusa_Hrista_-_Bez_nazvaniya_(iplayer.f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50;&#1083;&#1072;&#1089;&#1089;&#1085;&#1099;&#1081;%20&#1095;&#1072;&#1089;%20&#1050;&#1088;&#1077;&#1097;&#1077;&#1085;&#1080;&#1077;%20&#1043;&#1086;&#1089;&#1087;&#1086;&#1076;&#1085;&#1077;\morm02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000240"/>
            <a:ext cx="7215238" cy="1754326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«КРЕЩЕНИЕ ГОСПОДНЕ»</a:t>
            </a:r>
            <a:endParaRPr lang="ru-RU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143512"/>
            <a:ext cx="6929486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АВТОР: </a:t>
            </a: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Немчинова </a:t>
            </a:r>
            <a:r>
              <a:rPr lang="ru-RU" sz="3200" b="1" spc="150" dirty="0" err="1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Райсья</a:t>
            </a: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spc="150" dirty="0" err="1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Нургалиевна</a:t>
            </a: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.</a:t>
            </a:r>
            <a:endParaRPr lang="ru-RU" sz="3200" b="1" spc="150" dirty="0" smtClean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            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крещение господне\S-Krecheniem-Gospodnim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6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321468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214290"/>
            <a:ext cx="5357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142984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Крещенский Сочельник также называют Голодной кутьей. В этот день готовят последнюю кутью рождественско-новогодних праздников. Голодной ее называли от того, что с этих пор до следующего дня, пока не осветят воду в водоемах, люди не ели. Остатки кутьи отдавали курам, чтобы те несли больше яиц.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214290"/>
            <a:ext cx="45720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1"/>
            <a:ext cx="7215238" cy="12618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ТРАДИЦИИ: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714356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785926"/>
            <a:ext cx="8572560" cy="55707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кого были сокровенные желания, старались помолиться о них 19 января к утру, когда небо откроется, считалось, что все, о чем попросить в это время – сбудется.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3200" b="1" spc="150" dirty="0" smtClean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3200" b="1" spc="150" dirty="0" smtClean="0">
              <a:ln w="11430"/>
              <a:solidFill>
                <a:schemeClr val="accent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8794" y="521495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.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428604"/>
            <a:ext cx="5357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ТРАДИЦИИ: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6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Утром 19 января  мужчины шли к реке и делали прорубь в виде креста. Ближе к обеду священник освящал воду, после все купались в проруби. А женщины, чтобы щеки были румяными опускали в воду калину.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крещение господне\x_63e1d3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morm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крещение господне\0b03b8b43e55645610d18fe8dbc6b8b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крещение господне\EpiphanyinRussian_17_funnypagenet.com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крещение господне\126390270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крещение господне\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крещение господне\Крещенское купание_2_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рещение господне\4e1fd4d4d41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2_Krecshenie_Iisusa_Hrista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pic>
        <p:nvPicPr>
          <p:cNvPr id="2" name="2_Krecshenie_Iisusa_Hrista_-_Bez_nazvaniya_(iplayer.f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крещение господне\Jordanovde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6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70" y="357166"/>
            <a:ext cx="4857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ТРАДИЦИИ: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20840"/>
            <a:ext cx="87154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18 на 19 января, в полночь, вода в кранах, колодцах, реках становится святой. Её можно набирать и она будет стоять годами. Воду, набранную в праздник Крещения, берегут для умывания, очищения и от болезней.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2893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крещение господне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6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5000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ТРАДИЦИИ:</a:t>
            </a:r>
            <a:endParaRPr lang="ru-RU" sz="40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3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Существует огромное количество крещенских гаданий. Одно из самых распространенных – с сапогом. Выйдя из дому. Девушка бросала его перед собой. Куда указывал носок, оттуда и ждать суженого. Если он указывал на дом, сидеть гадающей еще целый год в девках.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429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.  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крещение господне\80390565_a4b28b7a8dacc0b98e1c543f2284d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6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1"/>
            <a:ext cx="721523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ПРИМЕТЫ ДНЯ:</a:t>
            </a:r>
            <a:endParaRPr lang="ru-RU" sz="3600" b="1" spc="50" dirty="0">
              <a:ln w="11430"/>
              <a:solidFill>
                <a:schemeClr val="accent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14290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642918"/>
            <a:ext cx="8858280" cy="58169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Утром пасмурно, тепло, снег или иней – год хлебородный.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Ясно, холодно – неурожай. Лето засушливое.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Много собаки лают – много зверя, дичи будет.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 снега – много хлеба.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Утром снег – хороший урожай гречихи.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Метель – пчелы роиться хорошо будут.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spc="150" dirty="0" smtClean="0">
                <a:ln w="11430"/>
                <a:solidFill>
                  <a:schemeClr val="accent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Яркие звезды – будет хороший приплод скота, много гороха, ягод.</a:t>
            </a:r>
            <a:endParaRPr lang="ru-RU" sz="32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крещение господне\514664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631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2643182"/>
            <a:ext cx="7992888" cy="923330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рещение господне\96296620_large_1356038382_kartinki_na_krechenie_gospodne58jpe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000240"/>
            <a:ext cx="721523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«КРЕЩЕНИЕ ГОСПОДНЕЕ»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42860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КАРМАКЛИНСКАЯ СОШ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БАРАБИНСКОГО  РАЙОНА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14351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БУРЦЕВА АЛЛА ИЛЬИНИЧНА.</a:t>
            </a: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крещение господне\4006507_7bad03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64"/>
            <a:ext cx="9126174" cy="684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2000240"/>
            <a:ext cx="7215238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КЛАССНЫЙ ЧАС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«КРЕЩЕНИЕ ГОСПОДНЕЕ»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328612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42860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МКОУ КАРМАКЛИНСКАЯ СОШ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БАРАБИНСКОГО  РАЙОНА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НОВОСИБИРСКОЙ ОБЛАСТИ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5143512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БУРЦЕВА АЛЛА ИЛЬИНИЧНА.</a:t>
            </a:r>
          </a:p>
          <a:p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3857628"/>
            <a:ext cx="82867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рещение господне\0_911d6_240070d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рещение господне\madridrusf_4149750_3789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крещение господне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крещение господне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Admin\Desktop\крещение господне\ivan_kramskoi_2_christ_in_the_desert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6908" cy="7072338"/>
          </a:xfrm>
          <a:prstGeom prst="rect">
            <a:avLst/>
          </a:prstGeom>
          <a:noFill/>
        </p:spPr>
      </p:pic>
      <p:pic>
        <p:nvPicPr>
          <p:cNvPr id="15" name="morm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крещение господне\417523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крещение господне\564073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380</Words>
  <Application>Microsoft Office PowerPoint</Application>
  <PresentationFormat>Экран (4:3)</PresentationFormat>
  <Paragraphs>62</Paragraphs>
  <Slides>27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Admin</dc:creator>
  <cp:lastModifiedBy>БРТСиПТ</cp:lastModifiedBy>
  <cp:revision>50</cp:revision>
  <dcterms:created xsi:type="dcterms:W3CDTF">2012-10-14T14:54:04Z</dcterms:created>
  <dcterms:modified xsi:type="dcterms:W3CDTF">2018-01-15T14:55:42Z</dcterms:modified>
</cp:coreProperties>
</file>