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C178F30-D65A-40AA-8CC8-1716B5FE87F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5464B33-AE2E-46D5-8378-9A921764B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Определение красивоцветущих </a:t>
            </a:r>
            <a:r>
              <a:rPr lang="ru-RU" smtClean="0"/>
              <a:t>травянистых растений 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Подготовила обучающаяся группы Мастер СП и ЛС. </a:t>
            </a:r>
          </a:p>
          <a:p>
            <a:r>
              <a:rPr lang="ru-RU" dirty="0" err="1" smtClean="0"/>
              <a:t>Кунн</a:t>
            </a:r>
            <a:r>
              <a:rPr lang="ru-RU" dirty="0" smtClean="0"/>
              <a:t> Надежда Михайловна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Пион – один из эффектных высоких цветов, которые замечательно смотрятся не только на дачном участке, но и в цветочных букетных композициях.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839644"/>
            <a:ext cx="5760640" cy="25004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97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Флокс  метельчатый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Флокс метельчатый – душистый, яркий, высокий цветок, который радует глаз своим разнообразием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501008"/>
            <a:ext cx="6336704" cy="2376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90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89038"/>
            <a:ext cx="8229600" cy="4525963"/>
          </a:xfrm>
        </p:spPr>
        <p:txBody>
          <a:bodyPr/>
          <a:lstStyle/>
          <a:p>
            <a:r>
              <a:rPr lang="ru-RU" dirty="0"/>
              <a:t>Лилия – нежный и невероятно милый цветок. Бутоны поражают своей красотой. Капризное растение, чувствительно к болезням. Но если тщательно за ним ухаживать цветок подарит шикарные цветы.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4214818"/>
            <a:ext cx="4905405" cy="20602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95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василек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Василек – необычайное нежное растение. Существует несколько видов с белыми, розовыми, темно-фиолетовыми и пурпурно-лавандовыми цветками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717032"/>
            <a:ext cx="4761389" cy="29019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51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Астильба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Астильба</a:t>
            </a:r>
            <a:r>
              <a:rPr lang="ru-RU" dirty="0"/>
              <a:t> – многолетнее высокое растение, которое цветет все лето и радует яркими красками. Цветочки растения мелкие, могут быть розового, белого, фиолетового цвета. Растение устойчиво к болезням и вредителям, не требует особого ухода.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581128"/>
            <a:ext cx="4761389" cy="1944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490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хоста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Хоста. Цветок имеет крупные листья, которые могут быть различной окраски. Цветоносные стебли длинные, могут достигать 125 сантиметров.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683806"/>
            <a:ext cx="5112568" cy="2258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01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86436" cy="727058"/>
          </a:xfrm>
        </p:spPr>
        <p:txBody>
          <a:bodyPr>
            <a:normAutofit fontScale="90000"/>
          </a:bodyPr>
          <a:lstStyle/>
          <a:p>
            <a:r>
              <a:rPr lang="ru-RU" sz="4800" dirty="0"/>
              <a:t>Крокусы </a:t>
            </a:r>
          </a:p>
        </p:txBody>
      </p:sp>
      <p:pic>
        <p:nvPicPr>
          <p:cNvPr id="5" name="Содержимое 4" descr="Крокусы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071810"/>
            <a:ext cx="7643866" cy="33575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1547"/>
            <a:ext cx="6900882" cy="17145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существует 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вида крокусов,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самые популярные – голландские гибриды. Все виды цветут в разное весеннее время, поэтому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можно сажать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 разновидности.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Гиацинт многолетнее луковичное растение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167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</a:t>
            </a:r>
            <a:r>
              <a:rPr lang="ru-RU" dirty="0" smtClean="0"/>
              <a:t>астение </a:t>
            </a:r>
            <a:r>
              <a:rPr lang="ru-RU" dirty="0"/>
              <a:t>начинает зацветать в апреле. Насчитывается более 30 разновидностей, которые различаются не только цветом, но и формой.</a:t>
            </a:r>
          </a:p>
          <a:p>
            <a:endParaRPr lang="ru-RU" dirty="0"/>
          </a:p>
        </p:txBody>
      </p:sp>
      <p:pic>
        <p:nvPicPr>
          <p:cNvPr id="4" name="Рисунок 3" descr="гиацинты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3357562"/>
            <a:ext cx="6715172" cy="3164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нарциссы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Нарциссы – существует большое количество </a:t>
            </a:r>
            <a:r>
              <a:rPr lang="ru-RU" dirty="0" smtClean="0"/>
              <a:t>сортов и гибридов, самых разнообразных расцветок.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3143248"/>
            <a:ext cx="6596444" cy="28302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9557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тюльпаны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Тюльпаны. Существует большое количество групп тюльпанов, которые отличается цветом, формой и сортом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136414"/>
            <a:ext cx="7099722" cy="27418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6364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барвинок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Барвинок – цветок низкорослый, в высоту достигает 20 сантиметров, цветочки небольшие, синие. Замечательно растет в тени.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605883"/>
            <a:ext cx="6480720" cy="2520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977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Адонис  амурский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Адонис амурский – низкорослое растение. Цветет желтыми, красными и розовыми небольшими махровыми цветками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044944"/>
            <a:ext cx="5688632" cy="3286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лилейник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Лилейник – высокий цветок, который имеет разнообразную цветовую </a:t>
            </a:r>
            <a:r>
              <a:rPr lang="ru-RU" dirty="0" smtClean="0"/>
              <a:t>гамму </a:t>
            </a:r>
            <a:r>
              <a:rPr lang="ru-RU" dirty="0"/>
              <a:t>:, оранжевый, белый и так далее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71" y="3136133"/>
            <a:ext cx="6650712" cy="29900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44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Анютины глазки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765" y="1377517"/>
            <a:ext cx="8229600" cy="4525963"/>
          </a:xfrm>
        </p:spPr>
        <p:txBody>
          <a:bodyPr/>
          <a:lstStyle/>
          <a:p>
            <a:r>
              <a:rPr lang="ru-RU" dirty="0"/>
              <a:t>Анютины глазки—нежный многолетний цветок, который завораживает оригинальной формой и необычным сочетанием цветов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640499"/>
            <a:ext cx="5813770" cy="24856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95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есенний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Весенний</Template>
  <TotalTime>108</TotalTime>
  <Words>327</Words>
  <Application>Microsoft Office PowerPoint</Application>
  <PresentationFormat>Экран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Весенний</vt:lpstr>
      <vt:lpstr>Определение красивоцветущих травянистых растений .</vt:lpstr>
      <vt:lpstr>Крокусы </vt:lpstr>
      <vt:lpstr>Гиацинт многолетнее луковичное растение</vt:lpstr>
      <vt:lpstr>нарциссы</vt:lpstr>
      <vt:lpstr>тюльпаны</vt:lpstr>
      <vt:lpstr>барвинок</vt:lpstr>
      <vt:lpstr>Адонис  амурский</vt:lpstr>
      <vt:lpstr>лилейник</vt:lpstr>
      <vt:lpstr>Анютины глазки</vt:lpstr>
      <vt:lpstr>пион</vt:lpstr>
      <vt:lpstr>Флокс  метельчатый</vt:lpstr>
      <vt:lpstr>лилия</vt:lpstr>
      <vt:lpstr>василек</vt:lpstr>
      <vt:lpstr>Астильба</vt:lpstr>
      <vt:lpstr>хоста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Травянистые растения: .</dc:title>
  <dc:creator>Sadov</dc:creator>
  <cp:lastModifiedBy>Sadov</cp:lastModifiedBy>
  <cp:revision>16</cp:revision>
  <dcterms:created xsi:type="dcterms:W3CDTF">2017-12-12T11:43:41Z</dcterms:created>
  <dcterms:modified xsi:type="dcterms:W3CDTF">2018-01-24T07:53:57Z</dcterms:modified>
</cp:coreProperties>
</file>