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2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2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8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9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72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4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4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2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3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4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21DF1-5DC4-4A34-A91A-66DC6C627E2E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D48D4-9F10-43FC-B424-42B5103DF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8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5287616"/>
            <a:ext cx="10296940" cy="157038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834130"/>
            <a:ext cx="10182896" cy="721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278296"/>
            <a:ext cx="11551998" cy="6374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12" y="1086678"/>
            <a:ext cx="6135757" cy="3435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22" y="3988904"/>
            <a:ext cx="5883965" cy="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2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774" y="299803"/>
            <a:ext cx="11587395" cy="667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На орешнике поспевают орехи.               грецкий орех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Лесной орех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фундук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http://www.mchensk.ru/gorod/uploads/orehgreckij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27" y="746811"/>
            <a:ext cx="3792512" cy="27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.ural56.ru/photos/2013/december2013/5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4" y="2638269"/>
            <a:ext cx="4272199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xn--d1amhxcc.xn--p1ai/images/book/ch09_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83" y="3567659"/>
            <a:ext cx="4369632" cy="310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736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823" y="194872"/>
            <a:ext cx="88741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А для грибников начинается грибная охота. Растут маслята, рыжики , подосиновики и другие грибы.                                 Чаще горожане с корзинками отправляются в лес за грибами. </a:t>
            </a:r>
            <a:r>
              <a:rPr lang="ru-RU" sz="2400" b="0" i="0" u="sng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Но если не знаешь гриб, лучше его не бери!</a:t>
            </a:r>
          </a:p>
          <a:p>
            <a:r>
              <a:rPr lang="ru-RU" sz="2400" b="1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Маслята   </a:t>
            </a:r>
            <a:r>
              <a:rPr lang="ru-RU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                   </a:t>
            </a:r>
            <a:r>
              <a:rPr lang="ru-RU" sz="2400" b="1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Рыжики </a:t>
            </a:r>
          </a:p>
          <a:p>
            <a:endParaRPr lang="ru-RU" sz="2400" b="1" i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sz="2400" b="1" i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sz="2400" b="1" i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sz="2400" b="1" i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sz="2400" b="1" i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sz="2400" b="1" i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sz="2400" b="1" i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Подосиновики                                       Подберезовики   </a:t>
            </a:r>
            <a:r>
              <a:rPr lang="ru-RU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</a:t>
            </a:r>
            <a:endParaRPr lang="ru-RU" sz="2400" dirty="0"/>
          </a:p>
        </p:txBody>
      </p:sp>
      <p:pic>
        <p:nvPicPr>
          <p:cNvPr id="3" name="Рисунок 2" descr="http://boombob.ru/resize.php?id=70524&amp;num=9&amp;width=515&amp;height=753.1992687385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08" y="194872"/>
            <a:ext cx="2653259" cy="371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ds02.infourok.ru/uploads/ex/0187/00051e1e-8b585df9/hello_html_478c5be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2133864"/>
            <a:ext cx="2863122" cy="201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emiramisgardens.ru/upload/iblock/671/671a58c304494526c0f180114f47df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93" y="2133865"/>
            <a:ext cx="2977504" cy="201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vkusik.com/uploads/blogs/dva-podosinovika-tverdovatykh-ryado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56" y="4430368"/>
            <a:ext cx="2595172" cy="222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bugrenok.ru/img10.png?i=40303&amp;k=gribi-podberezoviki-i-opisanie-kak-gotovi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44" y="4152275"/>
            <a:ext cx="3162924" cy="2503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34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911" y="224852"/>
            <a:ext cx="1161737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Осенью, в сентябре у людей много работы. С полей и огородов собирают урожай: капусту, морковь, лук, свеклу, тыкву. </a:t>
            </a:r>
          </a:p>
          <a:p>
            <a:r>
              <a:rPr lang="ru-RU" sz="20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В садах убирают яблоки, </a:t>
            </a:r>
          </a:p>
          <a:p>
            <a:r>
              <a:rPr lang="ru-RU" sz="20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сливы и груши, </a:t>
            </a:r>
          </a:p>
          <a:p>
            <a:r>
              <a:rPr lang="ru-RU" sz="20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собирают виноград.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«Сентябрь-</a:t>
            </a: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без плодов не бывает» </a:t>
            </a:r>
          </a:p>
          <a:p>
            <a:endPara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«Холоден сентябрь, </a:t>
            </a: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да сыт»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«Холоден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хмурень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- сентябрь, </a:t>
            </a: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да щедро кормит».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sz="2400" b="0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ru-RU" sz="2400" dirty="0"/>
          </a:p>
        </p:txBody>
      </p:sp>
      <p:pic>
        <p:nvPicPr>
          <p:cNvPr id="3074" name="Picture 2" descr="http://img.7dach.ru/image/600/03/64/88/2014/08/21/abc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416" y="1040524"/>
            <a:ext cx="7740873" cy="51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1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872" y="239843"/>
            <a:ext cx="89491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 сентябрь говорят: «Сентябрь птиц в дорогу торопит»</a:t>
            </a:r>
          </a:p>
          <a:p>
            <a:r>
              <a:rPr lang="ru-RU" b="1" dirty="0" smtClean="0"/>
              <a:t>« В сентябре лес реже и птичий голос тише».</a:t>
            </a:r>
          </a:p>
          <a:p>
            <a:pPr algn="just" fontAlgn="base"/>
            <a:r>
              <a:rPr lang="ru-RU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Насекомых  осенью становится меньше, </a:t>
            </a:r>
          </a:p>
          <a:p>
            <a:pPr algn="just" fontAlgn="base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                                                                        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поэтому улетают стрижи, </a:t>
            </a:r>
          </a:p>
          <a:p>
            <a:pPr algn="just" fontAlgn="base"/>
            <a:endParaRPr lang="ru-RU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0" algn="just" fontAlgn="base"/>
            <a:r>
              <a:rPr lang="ru-RU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                            мухоловки,          </a:t>
            </a:r>
          </a:p>
          <a:p>
            <a:pPr lvl="0" algn="just" fontAlgn="base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                                  </a:t>
            </a:r>
          </a:p>
          <a:p>
            <a:pPr lvl="0" algn="just" fontAlgn="base"/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0" algn="just" fontAlgn="base"/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0" algn="just" fontAlgn="base"/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0" algn="just" fontAlgn="base"/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0" algn="just" fontAlgn="base"/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не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слышно песен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иволги </a:t>
            </a:r>
            <a:endParaRPr lang="ru-RU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</a:t>
            </a:r>
          </a:p>
          <a:p>
            <a:pPr algn="just" fontAlgn="base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                                                                                                 </a:t>
            </a:r>
          </a:p>
          <a:p>
            <a:pPr algn="just" fontAlgn="base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                                                                                                     ласточки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                  </a:t>
            </a:r>
          </a:p>
          <a:p>
            <a:pPr algn="just" fontAlgn="base"/>
            <a:endParaRPr lang="ru-RU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endParaRPr lang="ru-RU" b="1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endParaRPr lang="ru-RU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endParaRPr lang="ru-RU" b="1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endParaRPr lang="ru-RU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endParaRPr lang="ru-RU" b="1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endParaRPr lang="ru-RU" b="1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 descr="http://zoodiscovery.ru/wp-content/uploads/sites/92/2013/07/image150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17264" r="6144" b="18241"/>
          <a:stretch/>
        </p:blipFill>
        <p:spPr bwMode="auto">
          <a:xfrm>
            <a:off x="7751510" y="4549108"/>
            <a:ext cx="3556267" cy="2154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://www.stihi.ru/pics/2013/12/13/72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2" b="2604"/>
          <a:stretch/>
        </p:blipFill>
        <p:spPr bwMode="auto">
          <a:xfrm>
            <a:off x="9144000" y="392851"/>
            <a:ext cx="2507809" cy="284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img-2008-07.photosight.ru/11/275279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16533" r="11846" b="12786"/>
          <a:stretch/>
        </p:blipFill>
        <p:spPr bwMode="auto">
          <a:xfrm>
            <a:off x="3861232" y="1630263"/>
            <a:ext cx="3532313" cy="2679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ru.birdwallpapers.com/wallpapers/baltimore-oriole-side-view-photo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8018" r="9777"/>
          <a:stretch/>
        </p:blipFill>
        <p:spPr bwMode="auto">
          <a:xfrm>
            <a:off x="331214" y="3994283"/>
            <a:ext cx="3308395" cy="2615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379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08" y="149902"/>
            <a:ext cx="63900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Собираются и готовятся к отлету скворцы, грачи, кукушки, журавли. Позже всех улетают водоплавающие птицы.</a:t>
            </a:r>
          </a:p>
          <a:p>
            <a:pPr lvl="0" algn="just" fontAlgn="base"/>
            <a:endParaRPr lang="ru-RU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0" algn="just" fontAlgn="base"/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Птицы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все чаще собираются в стайки , ищут корм: плоды, ягоды, зерно. В парках чаще можно увидеть и услышать синицу, она с холодами прилетает ближе к людям.</a:t>
            </a:r>
          </a:p>
          <a:p>
            <a:pPr algn="just" fontAlgn="base"/>
            <a:endParaRPr lang="ru-RU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Есть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примета: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«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Поздний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отлет птиц предвещает теплую осень и мягкую зиму, а поздний листопад — </a:t>
            </a:r>
            <a:endParaRPr lang="ru-RU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к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суровой и продолжительной зиме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».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 fontAlgn="base"/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К  зиме начинают готовится и звери. </a:t>
            </a:r>
          </a:p>
          <a:p>
            <a:pPr algn="just" fontAlgn="base"/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У них начинается линька. </a:t>
            </a:r>
          </a:p>
          <a:p>
            <a:pPr algn="just" fontAlgn="base"/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Белки, барсуки делают запасы на зиму. </a:t>
            </a:r>
          </a:p>
          <a:p>
            <a:pPr algn="just" fontAlgn="base"/>
            <a:endParaRPr lang="ru-RU" b="0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Ежик становится малоподвижный, смешной, иногда он похож на шар из осенних листьев. </a:t>
            </a:r>
          </a:p>
          <a:p>
            <a:pPr algn="just" fontAlgn="base"/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Он устраивает свое жилище.</a:t>
            </a:r>
          </a:p>
          <a:p>
            <a:pPr algn="just" fontAlgn="base"/>
            <a:endParaRPr lang="ru-RU" b="0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Медведи с августа усиленно питаются ягодами, желудями, орехами и накапливают жирок на зиму.</a:t>
            </a:r>
          </a:p>
          <a:p>
            <a:pPr lvl="0" algn="just" fontAlgn="base"/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 descr="http://best-top10.ru/wp-content/uploads/2016/06/belk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/>
          <a:stretch/>
        </p:blipFill>
        <p:spPr bwMode="auto">
          <a:xfrm>
            <a:off x="9274719" y="1004802"/>
            <a:ext cx="2753723" cy="2238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://finekartinka.ru/_ph/7/363285742.jpg?150333684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5" b="-656"/>
          <a:stretch/>
        </p:blipFill>
        <p:spPr bwMode="auto">
          <a:xfrm>
            <a:off x="6540650" y="4619414"/>
            <a:ext cx="2617601" cy="2132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iohotnik.ru/wp-content/uploads/2013/09/barsuk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544" y="3724064"/>
            <a:ext cx="288607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gc.ua/wp-content/uploads/2015/10/pravila-gribnikov-v-biznes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94" y="2411577"/>
            <a:ext cx="2657475" cy="189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slovoblyd.ru/wp-content/uploads/2012/02/Sinitsa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5" t="25754" r="23187" b="3482"/>
          <a:stretch/>
        </p:blipFill>
        <p:spPr bwMode="auto">
          <a:xfrm>
            <a:off x="7006488" y="149901"/>
            <a:ext cx="1986905" cy="2184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871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ud.exdat.com/pars_docs/tw_refs/706/705920/705920_html_m45bf579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5" y="129092"/>
            <a:ext cx="11091134" cy="6626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05779" y="2969111"/>
            <a:ext cx="5992008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7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365126"/>
            <a:ext cx="11211339" cy="62041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6629" y="1099457"/>
            <a:ext cx="79030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smtClean="0"/>
              <a:t>Цель: </a:t>
            </a:r>
          </a:p>
          <a:p>
            <a:r>
              <a:rPr lang="ru-RU" sz="3600" dirty="0" smtClean="0"/>
              <a:t>Расширять </a:t>
            </a:r>
            <a:r>
              <a:rPr lang="ru-RU" sz="3600" dirty="0"/>
              <a:t>и обогащать знания детей об особенностях </a:t>
            </a:r>
            <a:r>
              <a:rPr lang="ru-RU" sz="3600" dirty="0" smtClean="0"/>
              <a:t>осенней </a:t>
            </a:r>
            <a:r>
              <a:rPr lang="ru-RU" sz="3600" dirty="0"/>
              <a:t>природы; познакомить с народными приметами, пословицами, поговорками и стихотворениями </a:t>
            </a:r>
            <a:r>
              <a:rPr lang="ru-RU" sz="3600" dirty="0" smtClean="0"/>
              <a:t>об осени, месяце сентябре; </a:t>
            </a:r>
            <a:r>
              <a:rPr lang="ru-RU" sz="3600" dirty="0"/>
              <a:t>формировать </a:t>
            </a:r>
            <a:r>
              <a:rPr lang="ru-RU" sz="4000" dirty="0"/>
              <a:t>бережное отношение к природе.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1355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2558562"/>
            <a:ext cx="8976574" cy="1060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4" y="0"/>
            <a:ext cx="4005330" cy="2402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8" y="2402032"/>
            <a:ext cx="8375783" cy="12169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578" y="3825025"/>
            <a:ext cx="8500056" cy="28333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сентябре по утрам уже довольно холодно</a:t>
            </a:r>
            <a:r>
              <a:rPr lang="ru-RU" dirty="0" smtClean="0"/>
              <a:t>, бывают </a:t>
            </a:r>
            <a:r>
              <a:rPr lang="ru-RU" dirty="0"/>
              <a:t>заморозки</a:t>
            </a:r>
            <a:r>
              <a:rPr lang="ru-RU" dirty="0" smtClean="0"/>
              <a:t>. А </a:t>
            </a:r>
            <a:r>
              <a:rPr lang="ru-RU" dirty="0"/>
              <a:t>днём ещё </a:t>
            </a:r>
            <a:r>
              <a:rPr lang="ru-RU" dirty="0" smtClean="0"/>
              <a:t>                    по </a:t>
            </a:r>
            <a:r>
              <a:rPr lang="ru-RU" dirty="0"/>
              <a:t>- летнему тепло, а иногда даже и жарко</a:t>
            </a:r>
            <a:r>
              <a:rPr lang="ru-RU" dirty="0" smtClean="0"/>
              <a:t>. Люди из </a:t>
            </a:r>
            <a:r>
              <a:rPr lang="ru-RU" dirty="0" err="1" smtClean="0"/>
              <a:t>покон</a:t>
            </a:r>
            <a:r>
              <a:rPr lang="ru-RU" dirty="0" smtClean="0"/>
              <a:t> веков замечали                    различные приметы, отсюда появились народные пословицы и поговорки:</a:t>
            </a:r>
          </a:p>
          <a:p>
            <a:pPr marL="0" indent="0">
              <a:buNone/>
            </a:pPr>
            <a:r>
              <a:rPr lang="ru-RU" b="1" dirty="0" smtClean="0"/>
              <a:t>«В сентябре днем погоже, да по утрам негоже». </a:t>
            </a:r>
          </a:p>
          <a:p>
            <a:pPr marL="0" indent="0">
              <a:buNone/>
            </a:pPr>
            <a:r>
              <a:rPr lang="ru-RU" b="1" dirty="0" smtClean="0"/>
              <a:t>«Батюшка-сентябрь не любит баловать». </a:t>
            </a:r>
          </a:p>
          <a:p>
            <a:pPr marL="0" indent="0">
              <a:buNone/>
            </a:pPr>
            <a:r>
              <a:rPr lang="ru-RU" b="1" dirty="0" smtClean="0"/>
              <a:t>«В </a:t>
            </a:r>
            <a:r>
              <a:rPr lang="ru-RU" b="1" dirty="0"/>
              <a:t>сентябре и лист на дереве не держится», </a:t>
            </a:r>
            <a:r>
              <a:rPr lang="ru-RU" b="1" dirty="0" smtClean="0"/>
              <a:t>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а </a:t>
            </a:r>
            <a:r>
              <a:rPr lang="ru-RU" b="1" dirty="0"/>
              <a:t>ещё «Сентябрь – </a:t>
            </a:r>
            <a:r>
              <a:rPr lang="ru-RU" b="1" dirty="0" err="1"/>
              <a:t>листопадник</a:t>
            </a:r>
            <a:r>
              <a:rPr lang="ru-RU" b="1" dirty="0"/>
              <a:t>».</a:t>
            </a:r>
            <a:endParaRPr lang="ru-RU" b="1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https://ds04.infourok.ru/uploads/ex/046a/00003f01-07b4150f/img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9" b="4219"/>
          <a:stretch/>
        </p:blipFill>
        <p:spPr bwMode="auto">
          <a:xfrm>
            <a:off x="8757634" y="206062"/>
            <a:ext cx="3124200" cy="5834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649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37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5" y="284162"/>
            <a:ext cx="11700350" cy="6275517"/>
          </a:xfrm>
        </p:spPr>
        <p:txBody>
          <a:bodyPr/>
          <a:lstStyle/>
          <a:p>
            <a:pPr marL="0" indent="0" fontAlgn="base">
              <a:buNone/>
            </a:pPr>
            <a:r>
              <a:rPr lang="ru-RU" dirty="0"/>
              <a:t>Сентябрь зовут »запевалой осени» и </a:t>
            </a:r>
            <a:r>
              <a:rPr lang="ru-RU" dirty="0" smtClean="0"/>
              <a:t>«златоцветом</a:t>
            </a:r>
            <a:r>
              <a:rPr lang="ru-RU" dirty="0"/>
              <a:t>». Вот такие разные и красивые называния у этого месяца.</a:t>
            </a:r>
          </a:p>
          <a:p>
            <a:pPr marL="0" indent="0" fontAlgn="base">
              <a:buNone/>
            </a:pPr>
            <a:r>
              <a:rPr lang="ru-RU" dirty="0"/>
              <a:t>В сентябре дни становятся короче</a:t>
            </a:r>
            <a:r>
              <a:rPr lang="ru-RU" dirty="0" smtClean="0"/>
              <a:t>,</a:t>
            </a:r>
          </a:p>
          <a:p>
            <a:pPr marL="0" indent="0" fontAlgn="base">
              <a:buNone/>
            </a:pPr>
            <a:r>
              <a:rPr lang="ru-RU" dirty="0" smtClean="0"/>
              <a:t> </a:t>
            </a:r>
            <a:r>
              <a:rPr lang="ru-RU" dirty="0"/>
              <a:t>солнце уже не поднимается 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 smtClean="0"/>
              <a:t>так </a:t>
            </a:r>
            <a:r>
              <a:rPr lang="ru-RU" dirty="0"/>
              <a:t>высоко в небе, как летом. 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 smtClean="0"/>
              <a:t>На </a:t>
            </a:r>
            <a:r>
              <a:rPr lang="ru-RU" dirty="0"/>
              <a:t>небе часто собираются облака, тучи</a:t>
            </a:r>
            <a:r>
              <a:rPr lang="ru-RU" dirty="0" smtClean="0"/>
              <a:t>.</a:t>
            </a:r>
          </a:p>
          <a:p>
            <a:pPr marL="0" indent="0" fontAlgn="base">
              <a:buNone/>
            </a:pPr>
            <a:r>
              <a:rPr lang="ru-RU" dirty="0" smtClean="0"/>
              <a:t> Начинаются </a:t>
            </a:r>
            <a:r>
              <a:rPr lang="ru-RU" dirty="0"/>
              <a:t>мелкие, моросящие дожди. 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 smtClean="0"/>
              <a:t>«</a:t>
            </a:r>
            <a:r>
              <a:rPr lang="ru-RU" dirty="0" err="1" smtClean="0"/>
              <a:t>Засентябрило</a:t>
            </a:r>
            <a:r>
              <a:rPr lang="ru-RU" dirty="0"/>
              <a:t>», — </a:t>
            </a:r>
            <a:r>
              <a:rPr lang="ru-RU" dirty="0" smtClean="0"/>
              <a:t>так говорят </a:t>
            </a:r>
            <a:r>
              <a:rPr lang="ru-RU" dirty="0"/>
              <a:t>в народе. 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 smtClean="0"/>
              <a:t>В </a:t>
            </a:r>
            <a:r>
              <a:rPr lang="ru-RU" dirty="0"/>
              <a:t>сентябре часто стелются </a:t>
            </a:r>
            <a:r>
              <a:rPr lang="ru-RU" dirty="0" smtClean="0"/>
              <a:t>туманы и </a:t>
            </a:r>
          </a:p>
          <a:p>
            <a:pPr marL="0" indent="0" fontAlgn="base">
              <a:buNone/>
            </a:pPr>
            <a:r>
              <a:rPr lang="ru-RU" dirty="0" smtClean="0"/>
              <a:t>часто дует ветер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6" name="Picture 2" descr="http://easyen.ru/_bl/69/0070727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3" y="1199203"/>
            <a:ext cx="5532539" cy="45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4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9929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872" y="239843"/>
            <a:ext cx="11737298" cy="5937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Как только листьям не хватает солнышка, они начинают вянуть и теряют свой зелёный цвет, расцвечиваются в разные цвета. </a:t>
            </a:r>
            <a:r>
              <a:rPr lang="ru-RU" sz="2400" dirty="0" smtClean="0"/>
              <a:t>Какие </a:t>
            </a:r>
            <a:r>
              <a:rPr lang="ru-RU" sz="2400" dirty="0"/>
              <a:t>красивые становятся деревья. Первыми желтеют березки и липы. Березки стоят желтые, будто накинули на плечи желтые платочки. Осинки краснеют, словно пожаром пылают. Листья начинают желтеть с верхушек, где воздух холоднее, а потом на нижних ветках.</a:t>
            </a:r>
          </a:p>
        </p:txBody>
      </p:sp>
      <p:pic>
        <p:nvPicPr>
          <p:cNvPr id="4" name="Рисунок 3" descr="http://komp55.ru/img/b7b1f9bfefa74a29e0c6f0ae5e11ae2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1999656"/>
            <a:ext cx="6071017" cy="470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g-9.photosight.ru/8ac/5250791_xlarg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391" y="2264457"/>
            <a:ext cx="5206779" cy="4177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16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8882" cy="1445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http://mypresentation.ru/documents/9661f6e88f9bea397b77c811d067efc8/img2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7" y="179882"/>
            <a:ext cx="10433154" cy="6268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40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397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https://bigslide.ru/images/16/15033/960/img4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20698" r="69183" b="33031"/>
          <a:stretch/>
        </p:blipFill>
        <p:spPr bwMode="auto">
          <a:xfrm>
            <a:off x="838199" y="410845"/>
            <a:ext cx="4117623" cy="571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-roll.ru/wp-content/uploads/2011/08/IMG_14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43" y="749508"/>
            <a:ext cx="6390027" cy="5188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139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314794"/>
            <a:ext cx="11063990" cy="503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813" y="314794"/>
            <a:ext cx="11617377" cy="586216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сентябре очень хорошо гулять в лесу. Воздух свежий, пахнет прелой листвой. Еще встречается брусника,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поспел </a:t>
            </a:r>
            <a:r>
              <a:rPr lang="ru-RU" dirty="0"/>
              <a:t>шиповник, богатый витаминами.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болотах поспевает клюква.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74" y="1590831"/>
            <a:ext cx="3713501" cy="2164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953" y="806190"/>
            <a:ext cx="4436464" cy="3327348"/>
          </a:xfrm>
          <a:prstGeom prst="rect">
            <a:avLst/>
          </a:prstGeom>
        </p:spPr>
      </p:pic>
      <p:pic>
        <p:nvPicPr>
          <p:cNvPr id="7" name="Рисунок 6" descr="https://www.kamelia-gardens.ru/img/work/nomencl/a_6202_938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52" y="4133538"/>
            <a:ext cx="3894788" cy="2545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22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851" y="254834"/>
            <a:ext cx="11527437" cy="1067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Алеют </a:t>
            </a:r>
            <a:r>
              <a:rPr lang="ru-RU" sz="2800" dirty="0">
                <a:solidFill>
                  <a:prstClr val="black"/>
                </a:solidFill>
              </a:rPr>
              <a:t>гроздья рябины. </a:t>
            </a: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Ягоды </a:t>
            </a:r>
            <a:r>
              <a:rPr lang="ru-RU" sz="2800" dirty="0">
                <a:solidFill>
                  <a:prstClr val="black"/>
                </a:solidFill>
              </a:rPr>
              <a:t>становятся после заморозков слаще. </a:t>
            </a: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Сентябрь </a:t>
            </a:r>
            <a:r>
              <a:rPr lang="ru-RU" sz="2800" dirty="0">
                <a:solidFill>
                  <a:prstClr val="black"/>
                </a:solidFill>
              </a:rPr>
              <a:t>еще </a:t>
            </a:r>
            <a:r>
              <a:rPr lang="ru-RU" sz="2800" dirty="0" err="1">
                <a:solidFill>
                  <a:prstClr val="black"/>
                </a:solidFill>
              </a:rPr>
              <a:t>называают</a:t>
            </a:r>
            <a:r>
              <a:rPr lang="ru-RU" sz="2800" dirty="0">
                <a:solidFill>
                  <a:prstClr val="black"/>
                </a:solidFill>
              </a:rPr>
              <a:t> » рябинником». </a:t>
            </a: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Рябина спасёт от голода многих зимующих птиц: снегирей, свиристелей, дроздов и других птиц.</a:t>
            </a: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На </a:t>
            </a:r>
            <a:r>
              <a:rPr lang="ru-RU" sz="2800" dirty="0">
                <a:solidFill>
                  <a:prstClr val="black"/>
                </a:solidFill>
              </a:rPr>
              <a:t>дубах поспевают желуди, </a:t>
            </a: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                                                                                           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https://st8.gismeteo.ru/static/news/img/src/1775/608135b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66" y="254834"/>
            <a:ext cx="4976733" cy="371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1.bp.blogspot.com/-DBAta4QCWAg/UHQiSwfMJgI/AAAAAAAAJo0/K8SkMQwVS8w/s1600/Torgachkin=18-DSC009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9101" r="-12" b="2522"/>
          <a:stretch/>
        </p:blipFill>
        <p:spPr bwMode="auto">
          <a:xfrm>
            <a:off x="710158" y="2773180"/>
            <a:ext cx="5930485" cy="3972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875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526</Words>
  <Application>Microsoft Office PowerPoint</Application>
  <PresentationFormat>Широкоэкранный</PresentationFormat>
  <Paragraphs>122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Календарь осени : сентябрь</dc:title>
  <dc:creator>Света</dc:creator>
  <cp:lastModifiedBy>Света</cp:lastModifiedBy>
  <cp:revision>21</cp:revision>
  <dcterms:created xsi:type="dcterms:W3CDTF">2017-09-12T18:35:23Z</dcterms:created>
  <dcterms:modified xsi:type="dcterms:W3CDTF">2018-01-26T22:14:55Z</dcterms:modified>
</cp:coreProperties>
</file>