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16.xml" ContentType="application/vnd.openxmlformats-officedocument.drawingml.diagramColor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diagrams/data15.xml" ContentType="application/vnd.openxmlformats-officedocument.drawingml.diagramData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diagrams/data11.xml" ContentType="application/vnd.openxmlformats-officedocument.drawingml.diagramData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9" r:id="rId2"/>
  </p:sldMasterIdLst>
  <p:sldIdLst>
    <p:sldId id="256" r:id="rId3"/>
    <p:sldId id="258" r:id="rId4"/>
    <p:sldId id="257" r:id="rId5"/>
    <p:sldId id="259" r:id="rId6"/>
    <p:sldId id="260" r:id="rId7"/>
    <p:sldId id="277" r:id="rId8"/>
    <p:sldId id="262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-27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0D7B36-DB03-4C0A-BC35-5C218E64FB2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B45DEB-DA93-4EFD-9BB9-84C4AF5C4D93}">
      <dgm:prSet/>
      <dgm:spPr/>
      <dgm:t>
        <a:bodyPr/>
        <a:lstStyle/>
        <a:p>
          <a:pPr rtl="0"/>
          <a:r>
            <a:rPr lang="ru-RU" b="0" i="1" dirty="0" smtClean="0">
              <a:latin typeface="Times New Roman" pitchFamily="18" charset="0"/>
              <a:cs typeface="Times New Roman" pitchFamily="18" charset="0"/>
            </a:rPr>
            <a:t>Индивидуальные</a:t>
          </a:r>
          <a:endParaRPr lang="ru-RU" b="0" dirty="0">
            <a:latin typeface="Times New Roman" pitchFamily="18" charset="0"/>
            <a:cs typeface="Times New Roman" pitchFamily="18" charset="0"/>
          </a:endParaRPr>
        </a:p>
      </dgm:t>
    </dgm:pt>
    <dgm:pt modelId="{7BE07B87-9524-46BB-8045-7BD8DECF174C}" type="parTrans" cxnId="{69C852ED-005D-4749-BB82-7E75AF6B042F}">
      <dgm:prSet/>
      <dgm:spPr/>
      <dgm:t>
        <a:bodyPr/>
        <a:lstStyle/>
        <a:p>
          <a:endParaRPr lang="ru-RU"/>
        </a:p>
      </dgm:t>
    </dgm:pt>
    <dgm:pt modelId="{338DB492-85E8-42F8-AAF5-A8CA54F05EC2}" type="sibTrans" cxnId="{69C852ED-005D-4749-BB82-7E75AF6B042F}">
      <dgm:prSet/>
      <dgm:spPr/>
      <dgm:t>
        <a:bodyPr/>
        <a:lstStyle/>
        <a:p>
          <a:endParaRPr lang="ru-RU"/>
        </a:p>
      </dgm:t>
    </dgm:pt>
    <dgm:pt modelId="{26CC7E8F-CF3A-461F-83B5-AA44E6CE7966}" type="pres">
      <dgm:prSet presAssocID="{0E0D7B36-DB03-4C0A-BC35-5C218E64FB2D}" presName="linear" presStyleCnt="0">
        <dgm:presLayoutVars>
          <dgm:animLvl val="lvl"/>
          <dgm:resizeHandles val="exact"/>
        </dgm:presLayoutVars>
      </dgm:prSet>
      <dgm:spPr/>
    </dgm:pt>
    <dgm:pt modelId="{36288FE7-B06F-420A-9513-1DA41F9FE26F}" type="pres">
      <dgm:prSet presAssocID="{51B45DEB-DA93-4EFD-9BB9-84C4AF5C4D9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EFC713-FF3D-44C4-B57C-CA926C7F7705}" type="presOf" srcId="{0E0D7B36-DB03-4C0A-BC35-5C218E64FB2D}" destId="{26CC7E8F-CF3A-461F-83B5-AA44E6CE7966}" srcOrd="0" destOrd="0" presId="urn:microsoft.com/office/officeart/2005/8/layout/vList2"/>
    <dgm:cxn modelId="{14AF05C4-D036-4521-B77F-C59BFEBB37A6}" type="presOf" srcId="{51B45DEB-DA93-4EFD-9BB9-84C4AF5C4D93}" destId="{36288FE7-B06F-420A-9513-1DA41F9FE26F}" srcOrd="0" destOrd="0" presId="urn:microsoft.com/office/officeart/2005/8/layout/vList2"/>
    <dgm:cxn modelId="{69C852ED-005D-4749-BB82-7E75AF6B042F}" srcId="{0E0D7B36-DB03-4C0A-BC35-5C218E64FB2D}" destId="{51B45DEB-DA93-4EFD-9BB9-84C4AF5C4D93}" srcOrd="0" destOrd="0" parTransId="{7BE07B87-9524-46BB-8045-7BD8DECF174C}" sibTransId="{338DB492-85E8-42F8-AAF5-A8CA54F05EC2}"/>
    <dgm:cxn modelId="{554CDCA3-5962-48DE-B3D6-3A6B20229648}" type="presParOf" srcId="{26CC7E8F-CF3A-461F-83B5-AA44E6CE7966}" destId="{36288FE7-B06F-420A-9513-1DA41F9FE26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5F53280-C95A-4FD6-98E3-E1640332487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900740C0-BDD2-4900-A4CE-19DFA10F426F}">
      <dgm:prSet custT="1"/>
      <dgm:spPr/>
      <dgm:t>
        <a:bodyPr/>
        <a:lstStyle/>
        <a:p>
          <a:pPr algn="ctr" rtl="0"/>
          <a:r>
            <a: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Суд</a:t>
          </a:r>
          <a:endParaRPr lang="ru-RU" sz="4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F6058A6-4DB2-4A6D-92AC-55ECE0ECF8FA}" type="parTrans" cxnId="{6580D7D4-ABFD-4C07-AFF4-3966CE111BAA}">
      <dgm:prSet/>
      <dgm:spPr/>
      <dgm:t>
        <a:bodyPr/>
        <a:lstStyle/>
        <a:p>
          <a:endParaRPr lang="ru-RU"/>
        </a:p>
      </dgm:t>
    </dgm:pt>
    <dgm:pt modelId="{14AED55B-49E6-4346-9355-462B894F8D50}" type="sibTrans" cxnId="{6580D7D4-ABFD-4C07-AFF4-3966CE111BAA}">
      <dgm:prSet/>
      <dgm:spPr/>
      <dgm:t>
        <a:bodyPr/>
        <a:lstStyle/>
        <a:p>
          <a:endParaRPr lang="ru-RU"/>
        </a:p>
      </dgm:t>
    </dgm:pt>
    <dgm:pt modelId="{17DFB2A6-9F03-44A1-8265-3E6E52F9C3C8}" type="pres">
      <dgm:prSet presAssocID="{65F53280-C95A-4FD6-98E3-E16403324877}" presName="linear" presStyleCnt="0">
        <dgm:presLayoutVars>
          <dgm:animLvl val="lvl"/>
          <dgm:resizeHandles val="exact"/>
        </dgm:presLayoutVars>
      </dgm:prSet>
      <dgm:spPr/>
    </dgm:pt>
    <dgm:pt modelId="{E523C040-80BB-4F38-B2E0-1AB792B28BCA}" type="pres">
      <dgm:prSet presAssocID="{900740C0-BDD2-4900-A4CE-19DFA10F426F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580D7D4-ABFD-4C07-AFF4-3966CE111BAA}" srcId="{65F53280-C95A-4FD6-98E3-E16403324877}" destId="{900740C0-BDD2-4900-A4CE-19DFA10F426F}" srcOrd="0" destOrd="0" parTransId="{9F6058A6-4DB2-4A6D-92AC-55ECE0ECF8FA}" sibTransId="{14AED55B-49E6-4346-9355-462B894F8D50}"/>
    <dgm:cxn modelId="{387A4DDE-A5D6-4722-B205-8E996F405100}" type="presOf" srcId="{900740C0-BDD2-4900-A4CE-19DFA10F426F}" destId="{E523C040-80BB-4F38-B2E0-1AB792B28BCA}" srcOrd="0" destOrd="0" presId="urn:microsoft.com/office/officeart/2005/8/layout/vList2"/>
    <dgm:cxn modelId="{F4333A08-BD4E-440D-BA46-1F0392D35966}" type="presOf" srcId="{65F53280-C95A-4FD6-98E3-E16403324877}" destId="{17DFB2A6-9F03-44A1-8265-3E6E52F9C3C8}" srcOrd="0" destOrd="0" presId="urn:microsoft.com/office/officeart/2005/8/layout/vList2"/>
    <dgm:cxn modelId="{46012C12-350E-4808-B242-DF767E9DC927}" type="presParOf" srcId="{17DFB2A6-9F03-44A1-8265-3E6E52F9C3C8}" destId="{E523C040-80BB-4F38-B2E0-1AB792B28BC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25070C7-93BD-4DFD-9C05-643A58A3C6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5A7827-5F11-4225-AB25-DB492E050BE8}">
      <dgm:prSet custT="1"/>
      <dgm:spPr/>
      <dgm:t>
        <a:bodyPr/>
        <a:lstStyle/>
        <a:p>
          <a:pPr algn="ctr" rtl="0"/>
          <a:endParaRPr lang="ru-RU" sz="4800" b="1" i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algn="ctr" rtl="0"/>
          <a:r>
            <a:rPr lang="ru-RU" sz="4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Представители</a:t>
          </a:r>
        </a:p>
        <a:p>
          <a:pPr algn="ctr" rtl="0"/>
          <a:r>
            <a:rPr lang="ru-RU" sz="1800" b="1" dirty="0" smtClean="0"/>
            <a:t/>
          </a:r>
          <a:br>
            <a:rPr lang="ru-RU" sz="1800" b="1" dirty="0" smtClean="0"/>
          </a:br>
          <a:r>
            <a:rPr lang="ru-RU" sz="1800" dirty="0" smtClean="0"/>
            <a:t/>
          </a:r>
          <a:br>
            <a:rPr lang="ru-RU" sz="1800" dirty="0" smtClean="0"/>
          </a:br>
          <a:endParaRPr lang="ru-RU" sz="1800" dirty="0"/>
        </a:p>
      </dgm:t>
    </dgm:pt>
    <dgm:pt modelId="{C4637721-BDFC-48ED-A309-0F8B1940FB08}" type="parTrans" cxnId="{4AA641C7-1D12-480E-8B4C-A057BA3BEC6C}">
      <dgm:prSet/>
      <dgm:spPr/>
      <dgm:t>
        <a:bodyPr/>
        <a:lstStyle/>
        <a:p>
          <a:endParaRPr lang="ru-RU"/>
        </a:p>
      </dgm:t>
    </dgm:pt>
    <dgm:pt modelId="{1D73B76A-03D8-4BB0-9924-7F163AA9D6D6}" type="sibTrans" cxnId="{4AA641C7-1D12-480E-8B4C-A057BA3BEC6C}">
      <dgm:prSet/>
      <dgm:spPr/>
      <dgm:t>
        <a:bodyPr/>
        <a:lstStyle/>
        <a:p>
          <a:endParaRPr lang="ru-RU"/>
        </a:p>
      </dgm:t>
    </dgm:pt>
    <dgm:pt modelId="{A240853B-B391-4068-A1C4-BF01D05805DF}" type="pres">
      <dgm:prSet presAssocID="{125070C7-93BD-4DFD-9C05-643A58A3C6B9}" presName="linear" presStyleCnt="0">
        <dgm:presLayoutVars>
          <dgm:animLvl val="lvl"/>
          <dgm:resizeHandles val="exact"/>
        </dgm:presLayoutVars>
      </dgm:prSet>
      <dgm:spPr/>
    </dgm:pt>
    <dgm:pt modelId="{DA697B14-AA63-4E48-894C-AB029BCC7192}" type="pres">
      <dgm:prSet presAssocID="{C65A7827-5F11-4225-AB25-DB492E050BE8}" presName="parentText" presStyleLbl="node1" presStyleIdx="0" presStyleCnt="1" custScaleY="116516">
        <dgm:presLayoutVars>
          <dgm:chMax val="0"/>
          <dgm:bulletEnabled val="1"/>
        </dgm:presLayoutVars>
      </dgm:prSet>
      <dgm:spPr/>
    </dgm:pt>
  </dgm:ptLst>
  <dgm:cxnLst>
    <dgm:cxn modelId="{BE144C0D-2128-4F41-9D89-BE6417E4A26D}" type="presOf" srcId="{125070C7-93BD-4DFD-9C05-643A58A3C6B9}" destId="{A240853B-B391-4068-A1C4-BF01D05805DF}" srcOrd="0" destOrd="0" presId="urn:microsoft.com/office/officeart/2005/8/layout/vList2"/>
    <dgm:cxn modelId="{F1AB9E6E-2E01-40C5-A9C6-808E0BF617DB}" type="presOf" srcId="{C65A7827-5F11-4225-AB25-DB492E050BE8}" destId="{DA697B14-AA63-4E48-894C-AB029BCC7192}" srcOrd="0" destOrd="0" presId="urn:microsoft.com/office/officeart/2005/8/layout/vList2"/>
    <dgm:cxn modelId="{4AA641C7-1D12-480E-8B4C-A057BA3BEC6C}" srcId="{125070C7-93BD-4DFD-9C05-643A58A3C6B9}" destId="{C65A7827-5F11-4225-AB25-DB492E050BE8}" srcOrd="0" destOrd="0" parTransId="{C4637721-BDFC-48ED-A309-0F8B1940FB08}" sibTransId="{1D73B76A-03D8-4BB0-9924-7F163AA9D6D6}"/>
    <dgm:cxn modelId="{31033E4F-B9A5-4C19-951F-FB463B4ED527}" type="presParOf" srcId="{A240853B-B391-4068-A1C4-BF01D05805DF}" destId="{DA697B14-AA63-4E48-894C-AB029BCC719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C04357D-F37B-48C5-A107-0001EDD99E8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6E886242-8D6E-4768-8A0F-CEE1D95553B3}">
      <dgm:prSet custT="1"/>
      <dgm:spPr/>
      <dgm:t>
        <a:bodyPr/>
        <a:lstStyle/>
        <a:p>
          <a:pPr rtl="0"/>
          <a:r>
            <a:rPr lang="ru-RU" sz="3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Работников</a:t>
          </a:r>
          <a:endParaRPr lang="ru-RU" sz="3200" b="1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43CA264-DCF0-4515-800C-2A2E48B73F0D}" type="parTrans" cxnId="{4AEC580B-8ADD-4BAF-B2B9-3341F8D76E92}">
      <dgm:prSet/>
      <dgm:spPr/>
      <dgm:t>
        <a:bodyPr/>
        <a:lstStyle/>
        <a:p>
          <a:endParaRPr lang="ru-RU"/>
        </a:p>
      </dgm:t>
    </dgm:pt>
    <dgm:pt modelId="{AB23CE51-BFD8-447F-AB19-9AD58A73A3C6}" type="sibTrans" cxnId="{4AEC580B-8ADD-4BAF-B2B9-3341F8D76E92}">
      <dgm:prSet/>
      <dgm:spPr/>
      <dgm:t>
        <a:bodyPr/>
        <a:lstStyle/>
        <a:p>
          <a:endParaRPr lang="ru-RU"/>
        </a:p>
      </dgm:t>
    </dgm:pt>
    <dgm:pt modelId="{917CE78F-5D06-4B2D-978A-E8D988206BF4}" type="pres">
      <dgm:prSet presAssocID="{8C04357D-F37B-48C5-A107-0001EDD99E83}" presName="linear" presStyleCnt="0">
        <dgm:presLayoutVars>
          <dgm:animLvl val="lvl"/>
          <dgm:resizeHandles val="exact"/>
        </dgm:presLayoutVars>
      </dgm:prSet>
      <dgm:spPr/>
    </dgm:pt>
    <dgm:pt modelId="{9293FC7B-4675-44DC-918E-F6A8B60B940C}" type="pres">
      <dgm:prSet presAssocID="{6E886242-8D6E-4768-8A0F-CEE1D95553B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71B8AC40-7536-4405-A0D9-A2D79C6C807A}" type="presOf" srcId="{8C04357D-F37B-48C5-A107-0001EDD99E83}" destId="{917CE78F-5D06-4B2D-978A-E8D988206BF4}" srcOrd="0" destOrd="0" presId="urn:microsoft.com/office/officeart/2005/8/layout/vList2"/>
    <dgm:cxn modelId="{E9817B09-0F1A-49EE-9426-FCEA01ACB6F8}" type="presOf" srcId="{6E886242-8D6E-4768-8A0F-CEE1D95553B3}" destId="{9293FC7B-4675-44DC-918E-F6A8B60B940C}" srcOrd="0" destOrd="0" presId="urn:microsoft.com/office/officeart/2005/8/layout/vList2"/>
    <dgm:cxn modelId="{4AEC580B-8ADD-4BAF-B2B9-3341F8D76E92}" srcId="{8C04357D-F37B-48C5-A107-0001EDD99E83}" destId="{6E886242-8D6E-4768-8A0F-CEE1D95553B3}" srcOrd="0" destOrd="0" parTransId="{543CA264-DCF0-4515-800C-2A2E48B73F0D}" sibTransId="{AB23CE51-BFD8-447F-AB19-9AD58A73A3C6}"/>
    <dgm:cxn modelId="{9D371780-E897-464C-BA32-663A437469F8}" type="presParOf" srcId="{917CE78F-5D06-4B2D-978A-E8D988206BF4}" destId="{9293FC7B-4675-44DC-918E-F6A8B60B940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486FFA3-87C2-424C-A656-06808133409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4B3CCA0-6C7C-4B7E-95FC-178036D4E328}">
      <dgm:prSet custT="1"/>
      <dgm:spPr/>
      <dgm:t>
        <a:bodyPr/>
        <a:lstStyle/>
        <a:p>
          <a:pPr rtl="0"/>
          <a:r>
            <a:rPr lang="ru-RU" sz="2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Работодателя</a:t>
          </a:r>
          <a:r>
            <a:rPr lang="ru-RU" sz="2400" b="0" dirty="0" smtClean="0"/>
            <a:t> </a:t>
          </a:r>
          <a:endParaRPr lang="ru-RU" sz="2400" b="0" dirty="0"/>
        </a:p>
      </dgm:t>
    </dgm:pt>
    <dgm:pt modelId="{1526F839-A4CA-4878-88A8-A6D42A33091C}" type="parTrans" cxnId="{30B76203-7CB4-4E80-95B4-18AA4B8A29BF}">
      <dgm:prSet/>
      <dgm:spPr/>
      <dgm:t>
        <a:bodyPr/>
        <a:lstStyle/>
        <a:p>
          <a:endParaRPr lang="ru-RU"/>
        </a:p>
      </dgm:t>
    </dgm:pt>
    <dgm:pt modelId="{5C952992-F942-4C5E-BDEE-26AD81B88B8C}" type="sibTrans" cxnId="{30B76203-7CB4-4E80-95B4-18AA4B8A29BF}">
      <dgm:prSet/>
      <dgm:spPr/>
      <dgm:t>
        <a:bodyPr/>
        <a:lstStyle/>
        <a:p>
          <a:endParaRPr lang="ru-RU"/>
        </a:p>
      </dgm:t>
    </dgm:pt>
    <dgm:pt modelId="{9DD49503-621D-4ADD-BAB6-821E5C654F45}" type="pres">
      <dgm:prSet presAssocID="{8486FFA3-87C2-424C-A656-068081334097}" presName="linear" presStyleCnt="0">
        <dgm:presLayoutVars>
          <dgm:animLvl val="lvl"/>
          <dgm:resizeHandles val="exact"/>
        </dgm:presLayoutVars>
      </dgm:prSet>
      <dgm:spPr/>
    </dgm:pt>
    <dgm:pt modelId="{D994AD41-DF39-4610-80AC-80DDCF667E57}" type="pres">
      <dgm:prSet presAssocID="{74B3CCA0-6C7C-4B7E-95FC-178036D4E32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7FDA62F-E190-4A07-889A-6ABFEEEFC93B}" type="presOf" srcId="{8486FFA3-87C2-424C-A656-068081334097}" destId="{9DD49503-621D-4ADD-BAB6-821E5C654F45}" srcOrd="0" destOrd="0" presId="urn:microsoft.com/office/officeart/2005/8/layout/vList2"/>
    <dgm:cxn modelId="{30B76203-7CB4-4E80-95B4-18AA4B8A29BF}" srcId="{8486FFA3-87C2-424C-A656-068081334097}" destId="{74B3CCA0-6C7C-4B7E-95FC-178036D4E328}" srcOrd="0" destOrd="0" parTransId="{1526F839-A4CA-4878-88A8-A6D42A33091C}" sibTransId="{5C952992-F942-4C5E-BDEE-26AD81B88B8C}"/>
    <dgm:cxn modelId="{5A45D69F-1D6D-40B2-8EA8-4530900C3ED8}" type="presOf" srcId="{74B3CCA0-6C7C-4B7E-95FC-178036D4E328}" destId="{D994AD41-DF39-4610-80AC-80DDCF667E57}" srcOrd="0" destOrd="0" presId="urn:microsoft.com/office/officeart/2005/8/layout/vList2"/>
    <dgm:cxn modelId="{2B894C5C-846E-4545-9CA7-28A92158CD30}" type="presParOf" srcId="{9DD49503-621D-4ADD-BAB6-821E5C654F45}" destId="{D994AD41-DF39-4610-80AC-80DDCF667E5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6ABCEAA-853E-4072-ABC9-DEEFEBAA646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4B4DEC-63A8-4F47-8A30-859E45549975}">
      <dgm:prSet custT="1"/>
      <dgm:spPr/>
      <dgm:t>
        <a:bodyPr/>
        <a:lstStyle/>
        <a:p>
          <a:pPr algn="ctr"/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Порядок рассмотрения </a:t>
          </a:r>
          <a:r>
            <a:rPr lang="ru-RU" sz="3200" b="1" dirty="0">
              <a:latin typeface="Times New Roman" panose="02020603050405020304" pitchFamily="18" charset="0"/>
              <a:cs typeface="Times New Roman" panose="02020603050405020304" pitchFamily="18" charset="0"/>
            </a:rPr>
            <a:t>ИТС в суде.</a:t>
          </a:r>
          <a:r>
            <a:rPr lang="ru-RU" sz="2300" dirty="0"/>
            <a:t/>
          </a:r>
          <a:br>
            <a:rPr lang="ru-RU" sz="2300" dirty="0"/>
          </a:br>
          <a:endParaRPr lang="ru-RU" sz="2300" dirty="0"/>
        </a:p>
      </dgm:t>
    </dgm:pt>
    <dgm:pt modelId="{544461B9-C784-454F-8568-ACD0DFD62560}" type="parTrans" cxnId="{492BCC02-621D-4D81-9A12-5E54E242C69D}">
      <dgm:prSet/>
      <dgm:spPr/>
      <dgm:t>
        <a:bodyPr/>
        <a:lstStyle/>
        <a:p>
          <a:endParaRPr lang="ru-RU"/>
        </a:p>
      </dgm:t>
    </dgm:pt>
    <dgm:pt modelId="{6F9BD932-771A-4383-9BD7-5A9A9BEDF69C}" type="sibTrans" cxnId="{492BCC02-621D-4D81-9A12-5E54E242C69D}">
      <dgm:prSet/>
      <dgm:spPr/>
      <dgm:t>
        <a:bodyPr/>
        <a:lstStyle/>
        <a:p>
          <a:endParaRPr lang="ru-RU"/>
        </a:p>
      </dgm:t>
    </dgm:pt>
    <dgm:pt modelId="{40E198EB-D389-4A7B-A197-C93BF8DB74FF}" type="pres">
      <dgm:prSet presAssocID="{B6ABCEAA-853E-4072-ABC9-DEEFEBAA646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FE5CF1-58E4-4310-8A97-A15C0B913D3B}" type="pres">
      <dgm:prSet presAssocID="{C74B4DEC-63A8-4F47-8A30-859E45549975}" presName="parentText" presStyleLbl="node1" presStyleIdx="0" presStyleCnt="1" custScaleX="147675" custScaleY="214620" custLinFactNeighborX="33929" custLinFactNeighborY="-211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4401879-F70A-499E-BD5B-C933637D911A}" type="presOf" srcId="{B6ABCEAA-853E-4072-ABC9-DEEFEBAA646A}" destId="{40E198EB-D389-4A7B-A197-C93BF8DB74FF}" srcOrd="0" destOrd="0" presId="urn:microsoft.com/office/officeart/2005/8/layout/vList2"/>
    <dgm:cxn modelId="{492BCC02-621D-4D81-9A12-5E54E242C69D}" srcId="{B6ABCEAA-853E-4072-ABC9-DEEFEBAA646A}" destId="{C74B4DEC-63A8-4F47-8A30-859E45549975}" srcOrd="0" destOrd="0" parTransId="{544461B9-C784-454F-8568-ACD0DFD62560}" sibTransId="{6F9BD932-771A-4383-9BD7-5A9A9BEDF69C}"/>
    <dgm:cxn modelId="{79E8F700-55FD-4833-8B82-8C0E95FFFC64}" type="presOf" srcId="{C74B4DEC-63A8-4F47-8A30-859E45549975}" destId="{CEFE5CF1-58E4-4310-8A97-A15C0B913D3B}" srcOrd="0" destOrd="0" presId="urn:microsoft.com/office/officeart/2005/8/layout/vList2"/>
    <dgm:cxn modelId="{B189F847-07B4-44FA-B7CF-6DA5BE02E2B2}" type="presParOf" srcId="{40E198EB-D389-4A7B-A197-C93BF8DB74FF}" destId="{CEFE5CF1-58E4-4310-8A97-A15C0B913D3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FDA66CA-7E44-4B77-BDA7-743926F4233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FA24FD65-3299-4775-BEBA-72684FBF30EE}">
      <dgm:prSet/>
      <dgm:spPr/>
      <dgm:t>
        <a:bodyPr/>
        <a:lstStyle/>
        <a:p>
          <a:pPr algn="ctr"/>
          <a:r>
            <a:rPr lang="ru-RU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Порядок разрешения </a:t>
          </a:r>
          <a:r>
            <a:rPr lang="ru-RU" b="1" i="1" dirty="0" err="1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КлТС</a:t>
          </a:r>
          <a:r>
            <a:rPr lang="ru-RU" b="1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ru-RU" dirty="0"/>
            <a:t/>
          </a:r>
          <a:br>
            <a:rPr lang="ru-RU" dirty="0"/>
          </a:br>
          <a:endParaRPr lang="ru-RU" dirty="0"/>
        </a:p>
      </dgm:t>
    </dgm:pt>
    <dgm:pt modelId="{7161E893-2B05-412E-AB3F-06BF376A1BB0}" type="parTrans" cxnId="{D5740C7F-D29B-4A6B-99C2-0EAEDF02CC76}">
      <dgm:prSet/>
      <dgm:spPr/>
      <dgm:t>
        <a:bodyPr/>
        <a:lstStyle/>
        <a:p>
          <a:endParaRPr lang="ru-RU"/>
        </a:p>
      </dgm:t>
    </dgm:pt>
    <dgm:pt modelId="{1FAA176B-1B39-4855-98D6-606B5F780173}" type="sibTrans" cxnId="{D5740C7F-D29B-4A6B-99C2-0EAEDF02CC76}">
      <dgm:prSet/>
      <dgm:spPr/>
      <dgm:t>
        <a:bodyPr/>
        <a:lstStyle/>
        <a:p>
          <a:endParaRPr lang="ru-RU"/>
        </a:p>
      </dgm:t>
    </dgm:pt>
    <dgm:pt modelId="{1AF427FD-0A5A-45A4-A36D-BCF377F7BE19}" type="pres">
      <dgm:prSet presAssocID="{2FDA66CA-7E44-4B77-BDA7-743926F4233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A114B5-B5B7-48EF-800E-A5A64E578A78}" type="pres">
      <dgm:prSet presAssocID="{FA24FD65-3299-4775-BEBA-72684FBF30E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7E4AF3-913D-4BA2-BBB4-5E60AAC1D0F7}" type="presOf" srcId="{FA24FD65-3299-4775-BEBA-72684FBF30EE}" destId="{15A114B5-B5B7-48EF-800E-A5A64E578A78}" srcOrd="0" destOrd="0" presId="urn:microsoft.com/office/officeart/2005/8/layout/vList2"/>
    <dgm:cxn modelId="{622302E9-45E4-47FB-B26E-92944299AFDE}" type="presOf" srcId="{2FDA66CA-7E44-4B77-BDA7-743926F4233E}" destId="{1AF427FD-0A5A-45A4-A36D-BCF377F7BE19}" srcOrd="0" destOrd="0" presId="urn:microsoft.com/office/officeart/2005/8/layout/vList2"/>
    <dgm:cxn modelId="{D5740C7F-D29B-4A6B-99C2-0EAEDF02CC76}" srcId="{2FDA66CA-7E44-4B77-BDA7-743926F4233E}" destId="{FA24FD65-3299-4775-BEBA-72684FBF30EE}" srcOrd="0" destOrd="0" parTransId="{7161E893-2B05-412E-AB3F-06BF376A1BB0}" sibTransId="{1FAA176B-1B39-4855-98D6-606B5F780173}"/>
    <dgm:cxn modelId="{5C774F17-F771-4010-8F98-5BD2B2CAAE47}" type="presParOf" srcId="{1AF427FD-0A5A-45A4-A36D-BCF377F7BE19}" destId="{15A114B5-B5B7-48EF-800E-A5A64E578A7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6720B35-9570-4E13-8868-7AEE77AF756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CB3D7F-9D6A-4386-AA80-28BE72B90189}">
      <dgm:prSet/>
      <dgm:spPr/>
      <dgm:t>
        <a:bodyPr/>
        <a:lstStyle/>
        <a:p>
          <a:pPr rtl="0"/>
          <a:r>
            <a:rPr lang="ru-RU" b="1" dirty="0" smtClean="0"/>
            <a:t>рассмотрение спора примирительной  комиссией;</a:t>
          </a:r>
          <a:endParaRPr lang="ru-RU" dirty="0"/>
        </a:p>
      </dgm:t>
    </dgm:pt>
    <dgm:pt modelId="{C16B43AD-F4BA-4B02-A4FA-1DF4AFD28643}" type="parTrans" cxnId="{654B654C-E9CA-4CF5-93B1-4B4320606DA9}">
      <dgm:prSet/>
      <dgm:spPr/>
      <dgm:t>
        <a:bodyPr/>
        <a:lstStyle/>
        <a:p>
          <a:endParaRPr lang="ru-RU"/>
        </a:p>
      </dgm:t>
    </dgm:pt>
    <dgm:pt modelId="{3E347FEC-44EA-4638-B91A-3F595E78CEA1}" type="sibTrans" cxnId="{654B654C-E9CA-4CF5-93B1-4B4320606DA9}">
      <dgm:prSet/>
      <dgm:spPr/>
      <dgm:t>
        <a:bodyPr/>
        <a:lstStyle/>
        <a:p>
          <a:endParaRPr lang="ru-RU"/>
        </a:p>
      </dgm:t>
    </dgm:pt>
    <dgm:pt modelId="{A00F9BF0-12A4-4EF9-AB0C-85A8713745B1}">
      <dgm:prSet/>
      <dgm:spPr/>
      <dgm:t>
        <a:bodyPr/>
        <a:lstStyle/>
        <a:p>
          <a:pPr rtl="0"/>
          <a:r>
            <a:rPr lang="ru-RU" b="1" dirty="0" smtClean="0"/>
            <a:t>рассмотрение спора с участием посредника;</a:t>
          </a:r>
          <a:endParaRPr lang="ru-RU" dirty="0"/>
        </a:p>
      </dgm:t>
    </dgm:pt>
    <dgm:pt modelId="{3C0E44D6-2E26-4901-8D9E-E42C821948CA}" type="parTrans" cxnId="{56EF41F6-7639-4A08-AF24-A5E193D03E0E}">
      <dgm:prSet/>
      <dgm:spPr/>
      <dgm:t>
        <a:bodyPr/>
        <a:lstStyle/>
        <a:p>
          <a:endParaRPr lang="ru-RU"/>
        </a:p>
      </dgm:t>
    </dgm:pt>
    <dgm:pt modelId="{09E85D80-861C-4549-BB68-34E65E45FF23}" type="sibTrans" cxnId="{56EF41F6-7639-4A08-AF24-A5E193D03E0E}">
      <dgm:prSet/>
      <dgm:spPr/>
      <dgm:t>
        <a:bodyPr/>
        <a:lstStyle/>
        <a:p>
          <a:endParaRPr lang="ru-RU"/>
        </a:p>
      </dgm:t>
    </dgm:pt>
    <dgm:pt modelId="{4D442C2F-B37B-4EA5-A9FF-A205F88C7852}">
      <dgm:prSet/>
      <dgm:spPr/>
      <dgm:t>
        <a:bodyPr/>
        <a:lstStyle/>
        <a:p>
          <a:pPr rtl="0"/>
          <a:r>
            <a:rPr lang="ru-RU" b="1" dirty="0" smtClean="0"/>
            <a:t>рассмотрение спора трудовым арбитражем;</a:t>
          </a:r>
          <a:endParaRPr lang="ru-RU" dirty="0"/>
        </a:p>
      </dgm:t>
    </dgm:pt>
    <dgm:pt modelId="{D8063435-EE3C-49B6-9E71-B7EFB3031A60}" type="parTrans" cxnId="{0D7FDE50-B011-4DD3-B9D9-03447BE6DAB6}">
      <dgm:prSet/>
      <dgm:spPr/>
      <dgm:t>
        <a:bodyPr/>
        <a:lstStyle/>
        <a:p>
          <a:endParaRPr lang="ru-RU"/>
        </a:p>
      </dgm:t>
    </dgm:pt>
    <dgm:pt modelId="{B2B44469-1391-4CB5-937D-1E8A7F61539C}" type="sibTrans" cxnId="{0D7FDE50-B011-4DD3-B9D9-03447BE6DAB6}">
      <dgm:prSet/>
      <dgm:spPr/>
      <dgm:t>
        <a:bodyPr/>
        <a:lstStyle/>
        <a:p>
          <a:endParaRPr lang="ru-RU"/>
        </a:p>
      </dgm:t>
    </dgm:pt>
    <dgm:pt modelId="{70296BDC-2D1B-4296-ACFC-721795675AAA}">
      <dgm:prSet/>
      <dgm:spPr/>
      <dgm:t>
        <a:bodyPr/>
        <a:lstStyle/>
        <a:p>
          <a:pPr rtl="0"/>
          <a:r>
            <a:rPr lang="ru-RU" b="1" dirty="0" smtClean="0"/>
            <a:t>забастовка.</a:t>
          </a:r>
          <a:endParaRPr lang="ru-RU" dirty="0"/>
        </a:p>
      </dgm:t>
    </dgm:pt>
    <dgm:pt modelId="{731F8AF4-2566-44DB-BA11-3B6DEA75C865}" type="parTrans" cxnId="{8A57626E-BC8F-4303-981A-4BE9E30C16C6}">
      <dgm:prSet/>
      <dgm:spPr/>
      <dgm:t>
        <a:bodyPr/>
        <a:lstStyle/>
        <a:p>
          <a:endParaRPr lang="ru-RU"/>
        </a:p>
      </dgm:t>
    </dgm:pt>
    <dgm:pt modelId="{A54397A1-4EAC-4AF9-881F-1775BDEAFEA4}" type="sibTrans" cxnId="{8A57626E-BC8F-4303-981A-4BE9E30C16C6}">
      <dgm:prSet/>
      <dgm:spPr/>
      <dgm:t>
        <a:bodyPr/>
        <a:lstStyle/>
        <a:p>
          <a:endParaRPr lang="ru-RU"/>
        </a:p>
      </dgm:t>
    </dgm:pt>
    <dgm:pt modelId="{4783CFA6-4483-4756-98EB-638F866D451B}" type="pres">
      <dgm:prSet presAssocID="{D6720B35-9570-4E13-8868-7AEE77AF756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205C878-3BE6-4C00-A30D-D38D2A2E005F}" type="pres">
      <dgm:prSet presAssocID="{B6CB3D7F-9D6A-4386-AA80-28BE72B90189}" presName="hierRoot1" presStyleCnt="0">
        <dgm:presLayoutVars>
          <dgm:hierBranch val="init"/>
        </dgm:presLayoutVars>
      </dgm:prSet>
      <dgm:spPr/>
    </dgm:pt>
    <dgm:pt modelId="{FD275A40-D5AB-4802-B61F-53E7F7C282B5}" type="pres">
      <dgm:prSet presAssocID="{B6CB3D7F-9D6A-4386-AA80-28BE72B90189}" presName="rootComposite1" presStyleCnt="0"/>
      <dgm:spPr/>
    </dgm:pt>
    <dgm:pt modelId="{F24227E4-6F1F-4859-86BC-CAE2EB5DCEDD}" type="pres">
      <dgm:prSet presAssocID="{B6CB3D7F-9D6A-4386-AA80-28BE72B90189}" presName="rootText1" presStyleLbl="node0" presStyleIdx="0" presStyleCnt="4" custScaleY="188898">
        <dgm:presLayoutVars>
          <dgm:chPref val="3"/>
        </dgm:presLayoutVars>
      </dgm:prSet>
      <dgm:spPr/>
    </dgm:pt>
    <dgm:pt modelId="{1439F251-EA2E-4EDF-99D2-4D58C3122167}" type="pres">
      <dgm:prSet presAssocID="{B6CB3D7F-9D6A-4386-AA80-28BE72B90189}" presName="rootConnector1" presStyleLbl="node1" presStyleIdx="0" presStyleCnt="0"/>
      <dgm:spPr/>
    </dgm:pt>
    <dgm:pt modelId="{F3DEACEB-BC3D-4B2F-809E-F1FBDFB64FA4}" type="pres">
      <dgm:prSet presAssocID="{B6CB3D7F-9D6A-4386-AA80-28BE72B90189}" presName="hierChild2" presStyleCnt="0"/>
      <dgm:spPr/>
    </dgm:pt>
    <dgm:pt modelId="{FCD9F79A-5BA4-4917-A90E-607E0B696F90}" type="pres">
      <dgm:prSet presAssocID="{B6CB3D7F-9D6A-4386-AA80-28BE72B90189}" presName="hierChild3" presStyleCnt="0"/>
      <dgm:spPr/>
    </dgm:pt>
    <dgm:pt modelId="{56A9F8CE-5FDA-4892-8717-7CECA3A1668C}" type="pres">
      <dgm:prSet presAssocID="{A00F9BF0-12A4-4EF9-AB0C-85A8713745B1}" presName="hierRoot1" presStyleCnt="0">
        <dgm:presLayoutVars>
          <dgm:hierBranch val="init"/>
        </dgm:presLayoutVars>
      </dgm:prSet>
      <dgm:spPr/>
    </dgm:pt>
    <dgm:pt modelId="{3CAD220E-682B-4EEA-98AA-86152824013A}" type="pres">
      <dgm:prSet presAssocID="{A00F9BF0-12A4-4EF9-AB0C-85A8713745B1}" presName="rootComposite1" presStyleCnt="0"/>
      <dgm:spPr/>
    </dgm:pt>
    <dgm:pt modelId="{73AFD68A-C57C-46A5-88DE-BA6125187BAA}" type="pres">
      <dgm:prSet presAssocID="{A00F9BF0-12A4-4EF9-AB0C-85A8713745B1}" presName="rootText1" presStyleLbl="node0" presStyleIdx="1" presStyleCnt="4" custScaleY="237899">
        <dgm:presLayoutVars>
          <dgm:chPref val="3"/>
        </dgm:presLayoutVars>
      </dgm:prSet>
      <dgm:spPr/>
    </dgm:pt>
    <dgm:pt modelId="{4FB33218-6873-4A88-890E-6FDD7700F1C6}" type="pres">
      <dgm:prSet presAssocID="{A00F9BF0-12A4-4EF9-AB0C-85A8713745B1}" presName="rootConnector1" presStyleLbl="node1" presStyleIdx="0" presStyleCnt="0"/>
      <dgm:spPr/>
    </dgm:pt>
    <dgm:pt modelId="{BDC906C5-FED8-4F2A-8F90-E333E93C09EB}" type="pres">
      <dgm:prSet presAssocID="{A00F9BF0-12A4-4EF9-AB0C-85A8713745B1}" presName="hierChild2" presStyleCnt="0"/>
      <dgm:spPr/>
    </dgm:pt>
    <dgm:pt modelId="{2E962142-3CD4-4ED6-97A8-1FF891518689}" type="pres">
      <dgm:prSet presAssocID="{A00F9BF0-12A4-4EF9-AB0C-85A8713745B1}" presName="hierChild3" presStyleCnt="0"/>
      <dgm:spPr/>
    </dgm:pt>
    <dgm:pt modelId="{E2EFE1C3-19EA-437E-A2CD-3D65970C460D}" type="pres">
      <dgm:prSet presAssocID="{4D442C2F-B37B-4EA5-A9FF-A205F88C7852}" presName="hierRoot1" presStyleCnt="0">
        <dgm:presLayoutVars>
          <dgm:hierBranch val="init"/>
        </dgm:presLayoutVars>
      </dgm:prSet>
      <dgm:spPr/>
    </dgm:pt>
    <dgm:pt modelId="{1C177139-E967-4E7A-B77D-C5539177C362}" type="pres">
      <dgm:prSet presAssocID="{4D442C2F-B37B-4EA5-A9FF-A205F88C7852}" presName="rootComposite1" presStyleCnt="0"/>
      <dgm:spPr/>
    </dgm:pt>
    <dgm:pt modelId="{1BA42E4C-7015-4831-8F0D-34CDB73E1932}" type="pres">
      <dgm:prSet presAssocID="{4D442C2F-B37B-4EA5-A9FF-A205F88C7852}" presName="rootText1" presStyleLbl="node0" presStyleIdx="2" presStyleCnt="4" custScaleY="270872">
        <dgm:presLayoutVars>
          <dgm:chPref val="3"/>
        </dgm:presLayoutVars>
      </dgm:prSet>
      <dgm:spPr/>
    </dgm:pt>
    <dgm:pt modelId="{D6830D4E-E1A3-424F-B5DB-5F024CC9E4A6}" type="pres">
      <dgm:prSet presAssocID="{4D442C2F-B37B-4EA5-A9FF-A205F88C7852}" presName="rootConnector1" presStyleLbl="node1" presStyleIdx="0" presStyleCnt="0"/>
      <dgm:spPr/>
    </dgm:pt>
    <dgm:pt modelId="{2413595D-16AA-4F16-89A6-C21CC4467E55}" type="pres">
      <dgm:prSet presAssocID="{4D442C2F-B37B-4EA5-A9FF-A205F88C7852}" presName="hierChild2" presStyleCnt="0"/>
      <dgm:spPr/>
    </dgm:pt>
    <dgm:pt modelId="{D30ACFAF-BDFF-45AB-BDC7-F3561044EB2F}" type="pres">
      <dgm:prSet presAssocID="{4D442C2F-B37B-4EA5-A9FF-A205F88C7852}" presName="hierChild3" presStyleCnt="0"/>
      <dgm:spPr/>
    </dgm:pt>
    <dgm:pt modelId="{EE53D657-5FEF-4538-9FA2-7D101998CEBC}" type="pres">
      <dgm:prSet presAssocID="{70296BDC-2D1B-4296-ACFC-721795675AAA}" presName="hierRoot1" presStyleCnt="0">
        <dgm:presLayoutVars>
          <dgm:hierBranch val="init"/>
        </dgm:presLayoutVars>
      </dgm:prSet>
      <dgm:spPr/>
    </dgm:pt>
    <dgm:pt modelId="{FB0D565C-8FA8-4366-AD7B-0EB6CED6C6F0}" type="pres">
      <dgm:prSet presAssocID="{70296BDC-2D1B-4296-ACFC-721795675AAA}" presName="rootComposite1" presStyleCnt="0"/>
      <dgm:spPr/>
    </dgm:pt>
    <dgm:pt modelId="{4925D3B2-9B25-43B8-A356-F69AD6985350}" type="pres">
      <dgm:prSet presAssocID="{70296BDC-2D1B-4296-ACFC-721795675AAA}" presName="rootText1" presStyleLbl="node0" presStyleIdx="3" presStyleCnt="4" custScaleY="337171">
        <dgm:presLayoutVars>
          <dgm:chPref val="3"/>
        </dgm:presLayoutVars>
      </dgm:prSet>
      <dgm:spPr/>
    </dgm:pt>
    <dgm:pt modelId="{3A4DEA22-7A6B-48B5-B06F-9DF11DD5A26D}" type="pres">
      <dgm:prSet presAssocID="{70296BDC-2D1B-4296-ACFC-721795675AAA}" presName="rootConnector1" presStyleLbl="node1" presStyleIdx="0" presStyleCnt="0"/>
      <dgm:spPr/>
    </dgm:pt>
    <dgm:pt modelId="{66846CF2-2D23-4A29-930D-1AB9722961D7}" type="pres">
      <dgm:prSet presAssocID="{70296BDC-2D1B-4296-ACFC-721795675AAA}" presName="hierChild2" presStyleCnt="0"/>
      <dgm:spPr/>
    </dgm:pt>
    <dgm:pt modelId="{C5C84F22-343E-471F-9ED1-9825F6DF559E}" type="pres">
      <dgm:prSet presAssocID="{70296BDC-2D1B-4296-ACFC-721795675AAA}" presName="hierChild3" presStyleCnt="0"/>
      <dgm:spPr/>
    </dgm:pt>
  </dgm:ptLst>
  <dgm:cxnLst>
    <dgm:cxn modelId="{C4433205-F0F9-4551-AFF4-1A23408298DD}" type="presOf" srcId="{D6720B35-9570-4E13-8868-7AEE77AF756A}" destId="{4783CFA6-4483-4756-98EB-638F866D451B}" srcOrd="0" destOrd="0" presId="urn:microsoft.com/office/officeart/2005/8/layout/orgChart1"/>
    <dgm:cxn modelId="{56EF41F6-7639-4A08-AF24-A5E193D03E0E}" srcId="{D6720B35-9570-4E13-8868-7AEE77AF756A}" destId="{A00F9BF0-12A4-4EF9-AB0C-85A8713745B1}" srcOrd="1" destOrd="0" parTransId="{3C0E44D6-2E26-4901-8D9E-E42C821948CA}" sibTransId="{09E85D80-861C-4549-BB68-34E65E45FF23}"/>
    <dgm:cxn modelId="{4FE2E683-7367-4548-AF3F-545ABDCC1529}" type="presOf" srcId="{B6CB3D7F-9D6A-4386-AA80-28BE72B90189}" destId="{1439F251-EA2E-4EDF-99D2-4D58C3122167}" srcOrd="1" destOrd="0" presId="urn:microsoft.com/office/officeart/2005/8/layout/orgChart1"/>
    <dgm:cxn modelId="{027AE8BC-9395-4C80-838E-7643C343FAD8}" type="presOf" srcId="{4D442C2F-B37B-4EA5-A9FF-A205F88C7852}" destId="{D6830D4E-E1A3-424F-B5DB-5F024CC9E4A6}" srcOrd="1" destOrd="0" presId="urn:microsoft.com/office/officeart/2005/8/layout/orgChart1"/>
    <dgm:cxn modelId="{9CB53560-292C-4B5B-87E3-5FB1C28B9AFB}" type="presOf" srcId="{70296BDC-2D1B-4296-ACFC-721795675AAA}" destId="{3A4DEA22-7A6B-48B5-B06F-9DF11DD5A26D}" srcOrd="1" destOrd="0" presId="urn:microsoft.com/office/officeart/2005/8/layout/orgChart1"/>
    <dgm:cxn modelId="{8A57626E-BC8F-4303-981A-4BE9E30C16C6}" srcId="{D6720B35-9570-4E13-8868-7AEE77AF756A}" destId="{70296BDC-2D1B-4296-ACFC-721795675AAA}" srcOrd="3" destOrd="0" parTransId="{731F8AF4-2566-44DB-BA11-3B6DEA75C865}" sibTransId="{A54397A1-4EAC-4AF9-881F-1775BDEAFEA4}"/>
    <dgm:cxn modelId="{86FF1042-750D-494B-839C-68376F5A3957}" type="presOf" srcId="{A00F9BF0-12A4-4EF9-AB0C-85A8713745B1}" destId="{4FB33218-6873-4A88-890E-6FDD7700F1C6}" srcOrd="1" destOrd="0" presId="urn:microsoft.com/office/officeart/2005/8/layout/orgChart1"/>
    <dgm:cxn modelId="{654B654C-E9CA-4CF5-93B1-4B4320606DA9}" srcId="{D6720B35-9570-4E13-8868-7AEE77AF756A}" destId="{B6CB3D7F-9D6A-4386-AA80-28BE72B90189}" srcOrd="0" destOrd="0" parTransId="{C16B43AD-F4BA-4B02-A4FA-1DF4AFD28643}" sibTransId="{3E347FEC-44EA-4638-B91A-3F595E78CEA1}"/>
    <dgm:cxn modelId="{91461FF4-0D03-4F9A-AD00-84649902FAAA}" type="presOf" srcId="{70296BDC-2D1B-4296-ACFC-721795675AAA}" destId="{4925D3B2-9B25-43B8-A356-F69AD6985350}" srcOrd="0" destOrd="0" presId="urn:microsoft.com/office/officeart/2005/8/layout/orgChart1"/>
    <dgm:cxn modelId="{DB93F9FA-5FAD-42CE-8721-B22ADEE32018}" type="presOf" srcId="{B6CB3D7F-9D6A-4386-AA80-28BE72B90189}" destId="{F24227E4-6F1F-4859-86BC-CAE2EB5DCEDD}" srcOrd="0" destOrd="0" presId="urn:microsoft.com/office/officeart/2005/8/layout/orgChart1"/>
    <dgm:cxn modelId="{B49AA571-1A7C-4B37-900A-7AA9189C53A0}" type="presOf" srcId="{4D442C2F-B37B-4EA5-A9FF-A205F88C7852}" destId="{1BA42E4C-7015-4831-8F0D-34CDB73E1932}" srcOrd="0" destOrd="0" presId="urn:microsoft.com/office/officeart/2005/8/layout/orgChart1"/>
    <dgm:cxn modelId="{0D7FDE50-B011-4DD3-B9D9-03447BE6DAB6}" srcId="{D6720B35-9570-4E13-8868-7AEE77AF756A}" destId="{4D442C2F-B37B-4EA5-A9FF-A205F88C7852}" srcOrd="2" destOrd="0" parTransId="{D8063435-EE3C-49B6-9E71-B7EFB3031A60}" sibTransId="{B2B44469-1391-4CB5-937D-1E8A7F61539C}"/>
    <dgm:cxn modelId="{49763C7C-F1B2-4BCE-A374-0789D8F9690D}" type="presOf" srcId="{A00F9BF0-12A4-4EF9-AB0C-85A8713745B1}" destId="{73AFD68A-C57C-46A5-88DE-BA6125187BAA}" srcOrd="0" destOrd="0" presId="urn:microsoft.com/office/officeart/2005/8/layout/orgChart1"/>
    <dgm:cxn modelId="{915DBF87-ADA3-4451-A617-768E295FA3C6}" type="presParOf" srcId="{4783CFA6-4483-4756-98EB-638F866D451B}" destId="{D205C878-3BE6-4C00-A30D-D38D2A2E005F}" srcOrd="0" destOrd="0" presId="urn:microsoft.com/office/officeart/2005/8/layout/orgChart1"/>
    <dgm:cxn modelId="{336BB251-222F-4F64-9716-887C4B52E5AD}" type="presParOf" srcId="{D205C878-3BE6-4C00-A30D-D38D2A2E005F}" destId="{FD275A40-D5AB-4802-B61F-53E7F7C282B5}" srcOrd="0" destOrd="0" presId="urn:microsoft.com/office/officeart/2005/8/layout/orgChart1"/>
    <dgm:cxn modelId="{64D5C299-940B-4FB5-BF32-CDCC8BD16792}" type="presParOf" srcId="{FD275A40-D5AB-4802-B61F-53E7F7C282B5}" destId="{F24227E4-6F1F-4859-86BC-CAE2EB5DCEDD}" srcOrd="0" destOrd="0" presId="urn:microsoft.com/office/officeart/2005/8/layout/orgChart1"/>
    <dgm:cxn modelId="{10581072-F2D7-494C-BDD9-10AD7F2CAC1A}" type="presParOf" srcId="{FD275A40-D5AB-4802-B61F-53E7F7C282B5}" destId="{1439F251-EA2E-4EDF-99D2-4D58C3122167}" srcOrd="1" destOrd="0" presId="urn:microsoft.com/office/officeart/2005/8/layout/orgChart1"/>
    <dgm:cxn modelId="{9D169976-DCC8-424F-8631-35ED0EF44FC3}" type="presParOf" srcId="{D205C878-3BE6-4C00-A30D-D38D2A2E005F}" destId="{F3DEACEB-BC3D-4B2F-809E-F1FBDFB64FA4}" srcOrd="1" destOrd="0" presId="urn:microsoft.com/office/officeart/2005/8/layout/orgChart1"/>
    <dgm:cxn modelId="{BB9473FE-45C8-4539-89C2-FCE9067029BB}" type="presParOf" srcId="{D205C878-3BE6-4C00-A30D-D38D2A2E005F}" destId="{FCD9F79A-5BA4-4917-A90E-607E0B696F90}" srcOrd="2" destOrd="0" presId="urn:microsoft.com/office/officeart/2005/8/layout/orgChart1"/>
    <dgm:cxn modelId="{E9EA4292-264A-4949-9B47-11BBF36F6330}" type="presParOf" srcId="{4783CFA6-4483-4756-98EB-638F866D451B}" destId="{56A9F8CE-5FDA-4892-8717-7CECA3A1668C}" srcOrd="1" destOrd="0" presId="urn:microsoft.com/office/officeart/2005/8/layout/orgChart1"/>
    <dgm:cxn modelId="{57D84472-3ABC-4EEC-86EC-D375594DB5C2}" type="presParOf" srcId="{56A9F8CE-5FDA-4892-8717-7CECA3A1668C}" destId="{3CAD220E-682B-4EEA-98AA-86152824013A}" srcOrd="0" destOrd="0" presId="urn:microsoft.com/office/officeart/2005/8/layout/orgChart1"/>
    <dgm:cxn modelId="{D0C000C2-9346-4D24-8386-7342D67B91E8}" type="presParOf" srcId="{3CAD220E-682B-4EEA-98AA-86152824013A}" destId="{73AFD68A-C57C-46A5-88DE-BA6125187BAA}" srcOrd="0" destOrd="0" presId="urn:microsoft.com/office/officeart/2005/8/layout/orgChart1"/>
    <dgm:cxn modelId="{6C0C3BF3-D687-4B4D-AAF0-45A1C7C4DA9B}" type="presParOf" srcId="{3CAD220E-682B-4EEA-98AA-86152824013A}" destId="{4FB33218-6873-4A88-890E-6FDD7700F1C6}" srcOrd="1" destOrd="0" presId="urn:microsoft.com/office/officeart/2005/8/layout/orgChart1"/>
    <dgm:cxn modelId="{945FED9A-76A1-4A46-B6ED-3713E0DF342B}" type="presParOf" srcId="{56A9F8CE-5FDA-4892-8717-7CECA3A1668C}" destId="{BDC906C5-FED8-4F2A-8F90-E333E93C09EB}" srcOrd="1" destOrd="0" presId="urn:microsoft.com/office/officeart/2005/8/layout/orgChart1"/>
    <dgm:cxn modelId="{0B6843FE-5102-4980-A03E-2CF72A046C9F}" type="presParOf" srcId="{56A9F8CE-5FDA-4892-8717-7CECA3A1668C}" destId="{2E962142-3CD4-4ED6-97A8-1FF891518689}" srcOrd="2" destOrd="0" presId="urn:microsoft.com/office/officeart/2005/8/layout/orgChart1"/>
    <dgm:cxn modelId="{EE30C8FD-E52B-4C63-9841-D93619DBDC2C}" type="presParOf" srcId="{4783CFA6-4483-4756-98EB-638F866D451B}" destId="{E2EFE1C3-19EA-437E-A2CD-3D65970C460D}" srcOrd="2" destOrd="0" presId="urn:microsoft.com/office/officeart/2005/8/layout/orgChart1"/>
    <dgm:cxn modelId="{689C4EF4-B72F-4F23-8B2A-FA53DB55FE61}" type="presParOf" srcId="{E2EFE1C3-19EA-437E-A2CD-3D65970C460D}" destId="{1C177139-E967-4E7A-B77D-C5539177C362}" srcOrd="0" destOrd="0" presId="urn:microsoft.com/office/officeart/2005/8/layout/orgChart1"/>
    <dgm:cxn modelId="{4053C07C-24ED-4D46-86E8-C456B9B44E3C}" type="presParOf" srcId="{1C177139-E967-4E7A-B77D-C5539177C362}" destId="{1BA42E4C-7015-4831-8F0D-34CDB73E1932}" srcOrd="0" destOrd="0" presId="urn:microsoft.com/office/officeart/2005/8/layout/orgChart1"/>
    <dgm:cxn modelId="{A9FFE9CC-3B34-433A-BE7F-ED12865358D5}" type="presParOf" srcId="{1C177139-E967-4E7A-B77D-C5539177C362}" destId="{D6830D4E-E1A3-424F-B5DB-5F024CC9E4A6}" srcOrd="1" destOrd="0" presId="urn:microsoft.com/office/officeart/2005/8/layout/orgChart1"/>
    <dgm:cxn modelId="{EF00E0EF-AD0C-4D0F-BC81-C6EB5478B560}" type="presParOf" srcId="{E2EFE1C3-19EA-437E-A2CD-3D65970C460D}" destId="{2413595D-16AA-4F16-89A6-C21CC4467E55}" srcOrd="1" destOrd="0" presId="urn:microsoft.com/office/officeart/2005/8/layout/orgChart1"/>
    <dgm:cxn modelId="{08CCB367-1E15-458D-A86F-964D706E3434}" type="presParOf" srcId="{E2EFE1C3-19EA-437E-A2CD-3D65970C460D}" destId="{D30ACFAF-BDFF-45AB-BDC7-F3561044EB2F}" srcOrd="2" destOrd="0" presId="urn:microsoft.com/office/officeart/2005/8/layout/orgChart1"/>
    <dgm:cxn modelId="{4FD5C3ED-91CE-4973-BA86-98A1C2B5D812}" type="presParOf" srcId="{4783CFA6-4483-4756-98EB-638F866D451B}" destId="{EE53D657-5FEF-4538-9FA2-7D101998CEBC}" srcOrd="3" destOrd="0" presId="urn:microsoft.com/office/officeart/2005/8/layout/orgChart1"/>
    <dgm:cxn modelId="{1A5354DA-BD8F-44C7-AFE9-DBFA6D568334}" type="presParOf" srcId="{EE53D657-5FEF-4538-9FA2-7D101998CEBC}" destId="{FB0D565C-8FA8-4366-AD7B-0EB6CED6C6F0}" srcOrd="0" destOrd="0" presId="urn:microsoft.com/office/officeart/2005/8/layout/orgChart1"/>
    <dgm:cxn modelId="{FD6601D4-7195-4CD3-829E-A0C0FBD86E96}" type="presParOf" srcId="{FB0D565C-8FA8-4366-AD7B-0EB6CED6C6F0}" destId="{4925D3B2-9B25-43B8-A356-F69AD6985350}" srcOrd="0" destOrd="0" presId="urn:microsoft.com/office/officeart/2005/8/layout/orgChart1"/>
    <dgm:cxn modelId="{0CA89B3E-0518-4464-B406-9C6AFC02E483}" type="presParOf" srcId="{FB0D565C-8FA8-4366-AD7B-0EB6CED6C6F0}" destId="{3A4DEA22-7A6B-48B5-B06F-9DF11DD5A26D}" srcOrd="1" destOrd="0" presId="urn:microsoft.com/office/officeart/2005/8/layout/orgChart1"/>
    <dgm:cxn modelId="{B066F767-86B8-4338-9582-6AA59E892E9B}" type="presParOf" srcId="{EE53D657-5FEF-4538-9FA2-7D101998CEBC}" destId="{66846CF2-2D23-4A29-930D-1AB9722961D7}" srcOrd="1" destOrd="0" presId="urn:microsoft.com/office/officeart/2005/8/layout/orgChart1"/>
    <dgm:cxn modelId="{C171F418-79F9-4157-9B77-EB57E0D8E755}" type="presParOf" srcId="{EE53D657-5FEF-4538-9FA2-7D101998CEBC}" destId="{C5C84F22-343E-471F-9ED1-9825F6DF55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3A088C-38B3-4DCB-832E-E22F25F2D2C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B5575D28-0057-4B2B-86BD-7EF4EF9DE67A}">
      <dgm:prSet custT="1"/>
      <dgm:spPr/>
      <dgm:t>
        <a:bodyPr/>
        <a:lstStyle/>
        <a:p>
          <a:pPr rtl="0"/>
          <a:r>
            <a:rPr lang="ru-RU" sz="4800" i="1" dirty="0" smtClean="0">
              <a:latin typeface="Times New Roman" pitchFamily="18" charset="0"/>
              <a:cs typeface="Times New Roman" pitchFamily="18" charset="0"/>
            </a:rPr>
            <a:t>Коллективные</a:t>
          </a:r>
          <a:r>
            <a:rPr lang="ru-RU" sz="5400" dirty="0" smtClean="0"/>
            <a:t> </a:t>
          </a:r>
          <a:endParaRPr lang="ru-RU" sz="5400" dirty="0"/>
        </a:p>
      </dgm:t>
    </dgm:pt>
    <dgm:pt modelId="{A05FFCC6-906F-4568-9EB1-5E3CEE5B6F3E}" type="parTrans" cxnId="{E416FA5C-F57B-47B8-9A00-638F29B6E8BF}">
      <dgm:prSet/>
      <dgm:spPr/>
      <dgm:t>
        <a:bodyPr/>
        <a:lstStyle/>
        <a:p>
          <a:endParaRPr lang="ru-RU"/>
        </a:p>
      </dgm:t>
    </dgm:pt>
    <dgm:pt modelId="{4083951F-0A6F-4F19-835C-9DD92A78F2CF}" type="sibTrans" cxnId="{E416FA5C-F57B-47B8-9A00-638F29B6E8BF}">
      <dgm:prSet/>
      <dgm:spPr/>
      <dgm:t>
        <a:bodyPr/>
        <a:lstStyle/>
        <a:p>
          <a:endParaRPr lang="ru-RU"/>
        </a:p>
      </dgm:t>
    </dgm:pt>
    <dgm:pt modelId="{B884F78E-1E40-4E2A-A443-848EB12908F3}" type="pres">
      <dgm:prSet presAssocID="{BF3A088C-38B3-4DCB-832E-E22F25F2D2CE}" presName="linear" presStyleCnt="0">
        <dgm:presLayoutVars>
          <dgm:animLvl val="lvl"/>
          <dgm:resizeHandles val="exact"/>
        </dgm:presLayoutVars>
      </dgm:prSet>
      <dgm:spPr/>
    </dgm:pt>
    <dgm:pt modelId="{6F33693E-D1D4-42B1-9949-02E09DB36064}" type="pres">
      <dgm:prSet presAssocID="{B5575D28-0057-4B2B-86BD-7EF4EF9DE67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A12D23F-5E10-4CB6-9EA5-F01E93D4EA88}" type="presOf" srcId="{BF3A088C-38B3-4DCB-832E-E22F25F2D2CE}" destId="{B884F78E-1E40-4E2A-A443-848EB12908F3}" srcOrd="0" destOrd="0" presId="urn:microsoft.com/office/officeart/2005/8/layout/vList2"/>
    <dgm:cxn modelId="{1D0051FE-2381-4563-9C78-EF1D5A465238}" type="presOf" srcId="{B5575D28-0057-4B2B-86BD-7EF4EF9DE67A}" destId="{6F33693E-D1D4-42B1-9949-02E09DB36064}" srcOrd="0" destOrd="0" presId="urn:microsoft.com/office/officeart/2005/8/layout/vList2"/>
    <dgm:cxn modelId="{E416FA5C-F57B-47B8-9A00-638F29B6E8BF}" srcId="{BF3A088C-38B3-4DCB-832E-E22F25F2D2CE}" destId="{B5575D28-0057-4B2B-86BD-7EF4EF9DE67A}" srcOrd="0" destOrd="0" parTransId="{A05FFCC6-906F-4568-9EB1-5E3CEE5B6F3E}" sibTransId="{4083951F-0A6F-4F19-835C-9DD92A78F2CF}"/>
    <dgm:cxn modelId="{95DB607E-5F6F-4C4B-B631-B9204FEF247D}" type="presParOf" srcId="{B884F78E-1E40-4E2A-A443-848EB12908F3}" destId="{6F33693E-D1D4-42B1-9949-02E09DB3606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1C15C3-F983-4F9D-A2A3-300DE02CDC7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6C3F4C3-CC50-41EA-8C37-5AF927E88BA8}">
      <dgm:prSet/>
      <dgm:spPr/>
      <dgm:t>
        <a:bodyPr/>
        <a:lstStyle/>
        <a:p>
          <a:pPr algn="ctr"/>
          <a:r>
            <a: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</a:t>
          </a:r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предмету спора:</a:t>
          </a:r>
          <a:r>
            <a: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4C4A9E-5EDF-411D-A057-C23880751606}" type="parTrans" cxnId="{BBB6D25B-0357-400D-9AB7-0EEA01470390}">
      <dgm:prSet/>
      <dgm:spPr/>
      <dgm:t>
        <a:bodyPr/>
        <a:lstStyle/>
        <a:p>
          <a:pPr algn="ctr"/>
          <a:endParaRPr lang="ru-RU"/>
        </a:p>
      </dgm:t>
    </dgm:pt>
    <dgm:pt modelId="{C0501750-5B75-4BC1-ACFA-5810F3876BFD}" type="sibTrans" cxnId="{BBB6D25B-0357-400D-9AB7-0EEA01470390}">
      <dgm:prSet/>
      <dgm:spPr/>
      <dgm:t>
        <a:bodyPr/>
        <a:lstStyle/>
        <a:p>
          <a:pPr algn="ctr"/>
          <a:endParaRPr lang="ru-RU"/>
        </a:p>
      </dgm:t>
    </dgm:pt>
    <dgm:pt modelId="{7A818510-BB90-463C-BD64-9701390C6FD9}" type="pres">
      <dgm:prSet presAssocID="{0B1C15C3-F983-4F9D-A2A3-300DE02CDC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6C6802-2A8B-4BD0-8FF1-E00571F51465}" type="pres">
      <dgm:prSet presAssocID="{E6C3F4C3-CC50-41EA-8C37-5AF927E88BA8}" presName="parentText" presStyleLbl="node1" presStyleIdx="0" presStyleCnt="1" custLinFactNeighborX="-5398" custLinFactNeighborY="-521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1B9680-D17C-4D13-A914-9675C3455406}" type="presOf" srcId="{E6C3F4C3-CC50-41EA-8C37-5AF927E88BA8}" destId="{896C6802-2A8B-4BD0-8FF1-E00571F51465}" srcOrd="0" destOrd="0" presId="urn:microsoft.com/office/officeart/2005/8/layout/vList2"/>
    <dgm:cxn modelId="{E8A971F8-652C-47FE-AAD8-3997D21CB786}" type="presOf" srcId="{0B1C15C3-F983-4F9D-A2A3-300DE02CDC7F}" destId="{7A818510-BB90-463C-BD64-9701390C6FD9}" srcOrd="0" destOrd="0" presId="urn:microsoft.com/office/officeart/2005/8/layout/vList2"/>
    <dgm:cxn modelId="{BBB6D25B-0357-400D-9AB7-0EEA01470390}" srcId="{0B1C15C3-F983-4F9D-A2A3-300DE02CDC7F}" destId="{E6C3F4C3-CC50-41EA-8C37-5AF927E88BA8}" srcOrd="0" destOrd="0" parTransId="{534C4A9E-5EDF-411D-A057-C23880751606}" sibTransId="{C0501750-5B75-4BC1-ACFA-5810F3876BFD}"/>
    <dgm:cxn modelId="{4EC7216D-8D38-4174-A505-CA9132FCD562}" type="presParOf" srcId="{7A818510-BB90-463C-BD64-9701390C6FD9}" destId="{896C6802-2A8B-4BD0-8FF1-E00571F5146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99C385-F0DB-4A56-89E6-CB05334B76BC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0579F70-F518-4B49-9ABC-DA94C7CBAE93}">
      <dgm:prSet/>
      <dgm:spPr/>
      <dgm:t>
        <a:bodyPr/>
        <a:lstStyle/>
        <a:p>
          <a:r>
            <a:rPr lang="ru-RU" b="0" dirty="0">
              <a:latin typeface="Times New Roman" panose="02020603050405020304" pitchFamily="18" charset="0"/>
              <a:cs typeface="Times New Roman" panose="02020603050405020304" pitchFamily="18" charset="0"/>
            </a:rPr>
            <a:t>споры о признании права, нарушаемого другой стороной трудового договора;</a:t>
          </a:r>
        </a:p>
      </dgm:t>
    </dgm:pt>
    <dgm:pt modelId="{30249272-5379-4213-81D5-CED571974CBF}" type="parTrans" cxnId="{E093DA24-B451-4285-AC68-F3A6CD6DC0D8}">
      <dgm:prSet/>
      <dgm:spPr/>
      <dgm:t>
        <a:bodyPr/>
        <a:lstStyle/>
        <a:p>
          <a:endParaRPr lang="ru-RU"/>
        </a:p>
      </dgm:t>
    </dgm:pt>
    <dgm:pt modelId="{2B36FCE9-0C9F-4D7E-AE39-38B490C95117}" type="sibTrans" cxnId="{E093DA24-B451-4285-AC68-F3A6CD6DC0D8}">
      <dgm:prSet/>
      <dgm:spPr/>
      <dgm:t>
        <a:bodyPr/>
        <a:lstStyle/>
        <a:p>
          <a:endParaRPr lang="ru-RU"/>
        </a:p>
      </dgm:t>
    </dgm:pt>
    <dgm:pt modelId="{FB8B34ED-6600-4478-AA70-691C1FA0AAFC}" type="pres">
      <dgm:prSet presAssocID="{B699C385-F0DB-4A56-89E6-CB05334B76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CB8AFE-7A51-45ED-8966-9B6CC709A5E2}" type="pres">
      <dgm:prSet presAssocID="{70579F70-F518-4B49-9ABC-DA94C7CBAE9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1FD104D-ACE9-4DB0-9F8C-C75B3C8CDBE3}" type="presOf" srcId="{B699C385-F0DB-4A56-89E6-CB05334B76BC}" destId="{FB8B34ED-6600-4478-AA70-691C1FA0AAFC}" srcOrd="0" destOrd="0" presId="urn:microsoft.com/office/officeart/2005/8/layout/vList2"/>
    <dgm:cxn modelId="{E093DA24-B451-4285-AC68-F3A6CD6DC0D8}" srcId="{B699C385-F0DB-4A56-89E6-CB05334B76BC}" destId="{70579F70-F518-4B49-9ABC-DA94C7CBAE93}" srcOrd="0" destOrd="0" parTransId="{30249272-5379-4213-81D5-CED571974CBF}" sibTransId="{2B36FCE9-0C9F-4D7E-AE39-38B490C95117}"/>
    <dgm:cxn modelId="{2E674C5D-D32B-40CC-B024-36ECFBE55180}" type="presOf" srcId="{70579F70-F518-4B49-9ABC-DA94C7CBAE93}" destId="{77CB8AFE-7A51-45ED-8966-9B6CC709A5E2}" srcOrd="0" destOrd="0" presId="urn:microsoft.com/office/officeart/2005/8/layout/vList2"/>
    <dgm:cxn modelId="{0E260410-ABE3-4D3A-9712-19ABDF379F3F}" type="presParOf" srcId="{FB8B34ED-6600-4478-AA70-691C1FA0AAFC}" destId="{77CB8AFE-7A51-45ED-8966-9B6CC709A5E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9221A91-62E6-4E50-AF2F-790B2294EDE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D2FDEC52-5478-46EC-AA58-8831F6E85E16}">
      <dgm:prSet/>
      <dgm:spPr/>
      <dgm:t>
        <a:bodyPr/>
        <a:lstStyle/>
        <a:p>
          <a:r>
            <a: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споры о присуждении выплат и возмещения вреда.</a:t>
          </a:r>
        </a:p>
      </dgm:t>
    </dgm:pt>
    <dgm:pt modelId="{D273DEE7-8277-4309-844A-BEA32C4026DC}" type="parTrans" cxnId="{DEFF7AF9-8D16-44B7-B0DD-2AAEB2E77AB0}">
      <dgm:prSet/>
      <dgm:spPr/>
      <dgm:t>
        <a:bodyPr/>
        <a:lstStyle/>
        <a:p>
          <a:endParaRPr lang="ru-RU"/>
        </a:p>
      </dgm:t>
    </dgm:pt>
    <dgm:pt modelId="{B2F90AD8-900C-486A-9392-EF6F6C7A3173}" type="sibTrans" cxnId="{DEFF7AF9-8D16-44B7-B0DD-2AAEB2E77AB0}">
      <dgm:prSet/>
      <dgm:spPr/>
      <dgm:t>
        <a:bodyPr/>
        <a:lstStyle/>
        <a:p>
          <a:endParaRPr lang="ru-RU"/>
        </a:p>
      </dgm:t>
    </dgm:pt>
    <dgm:pt modelId="{75568B10-7F8F-4ED0-B4F1-981076804391}" type="pres">
      <dgm:prSet presAssocID="{E9221A91-62E6-4E50-AF2F-790B2294EDE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674F3E-B85B-4609-B1A7-0C7E584D161E}" type="pres">
      <dgm:prSet presAssocID="{D2FDEC52-5478-46EC-AA58-8831F6E85E1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D18256-1E86-477C-BEF9-FE0044347ABF}" type="presOf" srcId="{E9221A91-62E6-4E50-AF2F-790B2294EDEE}" destId="{75568B10-7F8F-4ED0-B4F1-981076804391}" srcOrd="0" destOrd="0" presId="urn:microsoft.com/office/officeart/2005/8/layout/vList2"/>
    <dgm:cxn modelId="{A5E358C2-A599-4D84-B20F-2AA473309B92}" type="presOf" srcId="{D2FDEC52-5478-46EC-AA58-8831F6E85E16}" destId="{3D674F3E-B85B-4609-B1A7-0C7E584D161E}" srcOrd="0" destOrd="0" presId="urn:microsoft.com/office/officeart/2005/8/layout/vList2"/>
    <dgm:cxn modelId="{DEFF7AF9-8D16-44B7-B0DD-2AAEB2E77AB0}" srcId="{E9221A91-62E6-4E50-AF2F-790B2294EDEE}" destId="{D2FDEC52-5478-46EC-AA58-8831F6E85E16}" srcOrd="0" destOrd="0" parTransId="{D273DEE7-8277-4309-844A-BEA32C4026DC}" sibTransId="{B2F90AD8-900C-486A-9392-EF6F6C7A3173}"/>
    <dgm:cxn modelId="{9D548E29-844C-4899-BFF7-C4D042621CCD}" type="presParOf" srcId="{75568B10-7F8F-4ED0-B4F1-981076804391}" destId="{3D674F3E-B85B-4609-B1A7-0C7E584D161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01920CF-7298-4833-8A38-DCE7E51FE708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10DD99-4B86-4DB0-988D-DD9284A63643}">
      <dgm:prSet/>
      <dgm:spPr/>
      <dgm:t>
        <a:bodyPr anchor="ctr"/>
        <a:lstStyle/>
        <a:p>
          <a:pPr algn="ctr"/>
          <a:r>
            <a: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</a:t>
          </a:r>
          <a:r>
            <a:rPr lang="ru-RU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способу его разрешения:</a:t>
          </a:r>
          <a:r>
            <a: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F47376-5284-4DE0-95C6-28C9E49B1CA5}" type="parTrans" cxnId="{CB119B29-324F-49C0-BF74-242155C1C4FC}">
      <dgm:prSet/>
      <dgm:spPr/>
      <dgm:t>
        <a:bodyPr/>
        <a:lstStyle/>
        <a:p>
          <a:pPr algn="ctr"/>
          <a:endParaRPr lang="ru-RU"/>
        </a:p>
      </dgm:t>
    </dgm:pt>
    <dgm:pt modelId="{96E04A28-1132-4960-BE5B-A730CB8D5F03}" type="sibTrans" cxnId="{CB119B29-324F-49C0-BF74-242155C1C4FC}">
      <dgm:prSet/>
      <dgm:spPr/>
      <dgm:t>
        <a:bodyPr/>
        <a:lstStyle/>
        <a:p>
          <a:pPr algn="ctr"/>
          <a:endParaRPr lang="ru-RU"/>
        </a:p>
      </dgm:t>
    </dgm:pt>
    <dgm:pt modelId="{B2A1F77F-CF52-4356-B79A-CD326CA4A50A}" type="pres">
      <dgm:prSet presAssocID="{B01920CF-7298-4833-8A38-DCE7E51FE7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D5E2A56-0DD0-4674-BE42-43189C650AB4}" type="pres">
      <dgm:prSet presAssocID="{F310DD99-4B86-4DB0-988D-DD9284A63643}" presName="parentText" presStyleLbl="node1" presStyleIdx="0" presStyleCnt="1" custLinFactNeighborX="15260" custLinFactNeighborY="-42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119B29-324F-49C0-BF74-242155C1C4FC}" srcId="{B01920CF-7298-4833-8A38-DCE7E51FE708}" destId="{F310DD99-4B86-4DB0-988D-DD9284A63643}" srcOrd="0" destOrd="0" parTransId="{BAF47376-5284-4DE0-95C6-28C9E49B1CA5}" sibTransId="{96E04A28-1132-4960-BE5B-A730CB8D5F03}"/>
    <dgm:cxn modelId="{8E41E6BD-6BFF-473A-B341-836F046953E9}" type="presOf" srcId="{F310DD99-4B86-4DB0-988D-DD9284A63643}" destId="{8D5E2A56-0DD0-4674-BE42-43189C650AB4}" srcOrd="0" destOrd="0" presId="urn:microsoft.com/office/officeart/2005/8/layout/vList2"/>
    <dgm:cxn modelId="{EC73958A-D41C-4A75-A3BD-48838F70C98C}" type="presOf" srcId="{B01920CF-7298-4833-8A38-DCE7E51FE708}" destId="{B2A1F77F-CF52-4356-B79A-CD326CA4A50A}" srcOrd="0" destOrd="0" presId="urn:microsoft.com/office/officeart/2005/8/layout/vList2"/>
    <dgm:cxn modelId="{E6BD5CA5-798E-4574-AFF2-DF6B2F1321D4}" type="presParOf" srcId="{B2A1F77F-CF52-4356-B79A-CD326CA4A50A}" destId="{8D5E2A56-0DD0-4674-BE42-43189C650AB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6B789D-F9F7-41D2-8101-BFB94D8698F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3AB0F3-1883-4D00-8912-4F5D5BC7AD65}">
      <dgm:prSet custT="1"/>
      <dgm:spPr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ru-RU" sz="4000" i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исковые споры</a:t>
          </a:r>
          <a:endParaRPr lang="ru-RU" sz="4000" i="1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5BE8E9-2635-4E4F-A773-FBDA1E63CA4B}" type="parTrans" cxnId="{7EF2FE99-FCEF-4ECB-AABA-328912E7A7C9}">
      <dgm:prSet/>
      <dgm:spPr/>
      <dgm:t>
        <a:bodyPr/>
        <a:lstStyle/>
        <a:p>
          <a:endParaRPr lang="ru-RU"/>
        </a:p>
      </dgm:t>
    </dgm:pt>
    <dgm:pt modelId="{B58E5657-D84F-4EE1-B11A-593F8397BAA9}" type="sibTrans" cxnId="{7EF2FE99-FCEF-4ECB-AABA-328912E7A7C9}">
      <dgm:prSet/>
      <dgm:spPr/>
      <dgm:t>
        <a:bodyPr/>
        <a:lstStyle/>
        <a:p>
          <a:endParaRPr lang="ru-RU"/>
        </a:p>
      </dgm:t>
    </dgm:pt>
    <dgm:pt modelId="{648532C5-97D4-4EB5-BDB1-8BE584ED2112}" type="pres">
      <dgm:prSet presAssocID="{E06B789D-F9F7-41D2-8101-BFB94D8698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697A4F-4F25-4F94-B87D-E57B9A3E496D}" type="pres">
      <dgm:prSet presAssocID="{F63AB0F3-1883-4D00-8912-4F5D5BC7AD6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FBCEA5-1E13-4D9C-8756-9AC23275A22E}" type="presOf" srcId="{E06B789D-F9F7-41D2-8101-BFB94D8698F2}" destId="{648532C5-97D4-4EB5-BDB1-8BE584ED2112}" srcOrd="0" destOrd="0" presId="urn:microsoft.com/office/officeart/2005/8/layout/vList2"/>
    <dgm:cxn modelId="{7EF2FE99-FCEF-4ECB-AABA-328912E7A7C9}" srcId="{E06B789D-F9F7-41D2-8101-BFB94D8698F2}" destId="{F63AB0F3-1883-4D00-8912-4F5D5BC7AD65}" srcOrd="0" destOrd="0" parTransId="{BA5BE8E9-2635-4E4F-A773-FBDA1E63CA4B}" sibTransId="{B58E5657-D84F-4EE1-B11A-593F8397BAA9}"/>
    <dgm:cxn modelId="{97ADB525-886F-4299-ACD2-C037E32587C5}" type="presOf" srcId="{F63AB0F3-1883-4D00-8912-4F5D5BC7AD65}" destId="{C0697A4F-4F25-4F94-B87D-E57B9A3E496D}" srcOrd="0" destOrd="0" presId="urn:microsoft.com/office/officeart/2005/8/layout/vList2"/>
    <dgm:cxn modelId="{BE2050B6-718D-4165-BA9C-5932A595DE39}" type="presParOf" srcId="{648532C5-97D4-4EB5-BDB1-8BE584ED2112}" destId="{C0697A4F-4F25-4F94-B87D-E57B9A3E496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3940495-D568-4CC4-A7A5-CF3502EC056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C2ED1D-046D-404B-B6BD-BDA48C70485B}">
      <dgm:prSet custT="1"/>
      <dgm:spPr/>
      <dgm:t>
        <a:bodyPr/>
        <a:lstStyle/>
        <a:p>
          <a:r>
            <a:rPr lang="ru-RU" sz="4000" b="0" i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споры неискового характера</a:t>
          </a:r>
        </a:p>
      </dgm:t>
    </dgm:pt>
    <dgm:pt modelId="{670DBB61-7627-49E5-967F-425BC2584A7E}" type="parTrans" cxnId="{4F8CA4E7-E2A2-4CA5-ABA8-B5D4C438C019}">
      <dgm:prSet/>
      <dgm:spPr/>
      <dgm:t>
        <a:bodyPr/>
        <a:lstStyle/>
        <a:p>
          <a:endParaRPr lang="ru-RU"/>
        </a:p>
      </dgm:t>
    </dgm:pt>
    <dgm:pt modelId="{A0E047CD-2FBA-44A5-AE38-E4F91B76AA26}" type="sibTrans" cxnId="{4F8CA4E7-E2A2-4CA5-ABA8-B5D4C438C019}">
      <dgm:prSet/>
      <dgm:spPr/>
      <dgm:t>
        <a:bodyPr/>
        <a:lstStyle/>
        <a:p>
          <a:endParaRPr lang="ru-RU"/>
        </a:p>
      </dgm:t>
    </dgm:pt>
    <dgm:pt modelId="{D2C04E2C-AD0A-4448-85D3-F598880E1451}" type="pres">
      <dgm:prSet presAssocID="{C3940495-D568-4CC4-A7A5-CF3502EC056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AA331A-C991-41BF-88D5-D77538FE285C}" type="pres">
      <dgm:prSet presAssocID="{C7C2ED1D-046D-404B-B6BD-BDA48C70485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8CA4E7-E2A2-4CA5-ABA8-B5D4C438C019}" srcId="{C3940495-D568-4CC4-A7A5-CF3502EC0562}" destId="{C7C2ED1D-046D-404B-B6BD-BDA48C70485B}" srcOrd="0" destOrd="0" parTransId="{670DBB61-7627-49E5-967F-425BC2584A7E}" sibTransId="{A0E047CD-2FBA-44A5-AE38-E4F91B76AA26}"/>
    <dgm:cxn modelId="{31571622-BB35-4922-8165-279BF044BB50}" type="presOf" srcId="{C3940495-D568-4CC4-A7A5-CF3502EC0562}" destId="{D2C04E2C-AD0A-4448-85D3-F598880E1451}" srcOrd="0" destOrd="0" presId="urn:microsoft.com/office/officeart/2005/8/layout/vList2"/>
    <dgm:cxn modelId="{E70A7DB2-31B2-4176-9B36-6BD7A50BBB9D}" type="presOf" srcId="{C7C2ED1D-046D-404B-B6BD-BDA48C70485B}" destId="{FCAA331A-C991-41BF-88D5-D77538FE285C}" srcOrd="0" destOrd="0" presId="urn:microsoft.com/office/officeart/2005/8/layout/vList2"/>
    <dgm:cxn modelId="{C7CEB8E9-0196-43E2-9D04-637DB2776FC1}" type="presParOf" srcId="{D2C04E2C-AD0A-4448-85D3-F598880E1451}" destId="{FCAA331A-C991-41BF-88D5-D77538FE285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BE1F4CC-7862-486D-911F-F3C6A82BDB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0D002313-AE7D-44D8-9EF9-FB0133ED1E2C}">
      <dgm:prSet custT="1"/>
      <dgm:spPr/>
      <dgm:t>
        <a:bodyPr/>
        <a:lstStyle/>
        <a:p>
          <a:pPr algn="ctr" rtl="0"/>
          <a:r>
            <a: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Комиссии по трудовым спорам</a:t>
          </a:r>
          <a:endParaRPr lang="ru-RU" sz="4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69FA18F-A63F-4BDA-8188-735739477145}" type="parTrans" cxnId="{8DFF46DD-AFC2-4E95-9729-B93E697180EF}">
      <dgm:prSet/>
      <dgm:spPr/>
      <dgm:t>
        <a:bodyPr/>
        <a:lstStyle/>
        <a:p>
          <a:endParaRPr lang="ru-RU"/>
        </a:p>
      </dgm:t>
    </dgm:pt>
    <dgm:pt modelId="{C59B01A0-B0B1-4AE4-B923-86DC89A697CB}" type="sibTrans" cxnId="{8DFF46DD-AFC2-4E95-9729-B93E697180EF}">
      <dgm:prSet/>
      <dgm:spPr/>
      <dgm:t>
        <a:bodyPr/>
        <a:lstStyle/>
        <a:p>
          <a:endParaRPr lang="ru-RU"/>
        </a:p>
      </dgm:t>
    </dgm:pt>
    <dgm:pt modelId="{B62B015E-F5AD-4A77-9025-6C1FB5A7EAAF}" type="pres">
      <dgm:prSet presAssocID="{ABE1F4CC-7862-486D-911F-F3C6A82BDBD4}" presName="linear" presStyleCnt="0">
        <dgm:presLayoutVars>
          <dgm:animLvl val="lvl"/>
          <dgm:resizeHandles val="exact"/>
        </dgm:presLayoutVars>
      </dgm:prSet>
      <dgm:spPr/>
    </dgm:pt>
    <dgm:pt modelId="{EAD4A7C5-82DA-47FD-BADF-0EC633C88C68}" type="pres">
      <dgm:prSet presAssocID="{0D002313-AE7D-44D8-9EF9-FB0133ED1E2C}" presName="parentText" presStyleLbl="node1" presStyleIdx="0" presStyleCnt="1" custLinFactNeighborX="505" custLinFactNeighborY="812">
        <dgm:presLayoutVars>
          <dgm:chMax val="0"/>
          <dgm:bulletEnabled val="1"/>
        </dgm:presLayoutVars>
      </dgm:prSet>
      <dgm:spPr/>
    </dgm:pt>
  </dgm:ptLst>
  <dgm:cxnLst>
    <dgm:cxn modelId="{A14AE60A-DCCF-4517-A2D3-E1A4404989B6}" type="presOf" srcId="{0D002313-AE7D-44D8-9EF9-FB0133ED1E2C}" destId="{EAD4A7C5-82DA-47FD-BADF-0EC633C88C68}" srcOrd="0" destOrd="0" presId="urn:microsoft.com/office/officeart/2005/8/layout/vList2"/>
    <dgm:cxn modelId="{8DFF46DD-AFC2-4E95-9729-B93E697180EF}" srcId="{ABE1F4CC-7862-486D-911F-F3C6A82BDBD4}" destId="{0D002313-AE7D-44D8-9EF9-FB0133ED1E2C}" srcOrd="0" destOrd="0" parTransId="{169FA18F-A63F-4BDA-8188-735739477145}" sibTransId="{C59B01A0-B0B1-4AE4-B923-86DC89A697CB}"/>
    <dgm:cxn modelId="{EF2590CA-571A-4187-A8C1-40F4581EDADE}" type="presOf" srcId="{ABE1F4CC-7862-486D-911F-F3C6A82BDBD4}" destId="{B62B015E-F5AD-4A77-9025-6C1FB5A7EAAF}" srcOrd="0" destOrd="0" presId="urn:microsoft.com/office/officeart/2005/8/layout/vList2"/>
    <dgm:cxn modelId="{B1B49408-5D6F-4037-89F4-3856A6DC7A45}" type="presParOf" srcId="{B62B015E-F5AD-4A77-9025-6C1FB5A7EAAF}" destId="{EAD4A7C5-82DA-47FD-BADF-0EC633C88C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288FE7-B06F-420A-9513-1DA41F9FE26F}">
      <dsp:nvSpPr>
        <dsp:cNvPr id="0" name=""/>
        <dsp:cNvSpPr/>
      </dsp:nvSpPr>
      <dsp:spPr>
        <a:xfrm>
          <a:off x="0" y="1000500"/>
          <a:ext cx="4895055" cy="11231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0" i="1" kern="1200" dirty="0" smtClean="0">
              <a:latin typeface="Times New Roman" pitchFamily="18" charset="0"/>
              <a:cs typeface="Times New Roman" pitchFamily="18" charset="0"/>
            </a:rPr>
            <a:t>Индивидуальные</a:t>
          </a:r>
          <a:endParaRPr lang="ru-RU" sz="48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000500"/>
        <a:ext cx="4895055" cy="112319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23C040-80BB-4F38-B2E0-1AB792B28BCA}">
      <dsp:nvSpPr>
        <dsp:cNvPr id="0" name=""/>
        <dsp:cNvSpPr/>
      </dsp:nvSpPr>
      <dsp:spPr>
        <a:xfrm>
          <a:off x="0" y="953699"/>
          <a:ext cx="4895056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Суд</a:t>
          </a:r>
          <a:endParaRPr lang="ru-RU" sz="4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953699"/>
        <a:ext cx="4895056" cy="121680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697B14-AA63-4E48-894C-AB029BCC7192}">
      <dsp:nvSpPr>
        <dsp:cNvPr id="0" name=""/>
        <dsp:cNvSpPr/>
      </dsp:nvSpPr>
      <dsp:spPr>
        <a:xfrm>
          <a:off x="0" y="109535"/>
          <a:ext cx="6692113" cy="9805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b="1" i="1" kern="120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Представители</a:t>
          </a:r>
        </a:p>
        <a:p>
          <a:pPr lvl="0" algn="ctr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/>
          </a:r>
          <a:br>
            <a:rPr lang="ru-RU" sz="1800" b="1" kern="1200" dirty="0" smtClean="0"/>
          </a:br>
          <a:r>
            <a:rPr lang="ru-RU" sz="1800" kern="1200" dirty="0" smtClean="0"/>
            <a:t/>
          </a:r>
          <a:br>
            <a:rPr lang="ru-RU" sz="1800" kern="1200" dirty="0" smtClean="0"/>
          </a:br>
          <a:endParaRPr lang="ru-RU" sz="1800" kern="1200" dirty="0"/>
        </a:p>
      </dsp:txBody>
      <dsp:txXfrm>
        <a:off x="0" y="109535"/>
        <a:ext cx="6692113" cy="98057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293FC7B-4675-44DC-918E-F6A8B60B940C}">
      <dsp:nvSpPr>
        <dsp:cNvPr id="0" name=""/>
        <dsp:cNvSpPr/>
      </dsp:nvSpPr>
      <dsp:spPr>
        <a:xfrm>
          <a:off x="0" y="201"/>
          <a:ext cx="4607188" cy="575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Работников</a:t>
          </a:r>
          <a:endParaRPr lang="ru-RU" sz="3200" b="1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01"/>
        <a:ext cx="4607188" cy="575859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94AD41-DF39-4610-80AC-80DDCF667E57}">
      <dsp:nvSpPr>
        <dsp:cNvPr id="0" name=""/>
        <dsp:cNvSpPr/>
      </dsp:nvSpPr>
      <dsp:spPr>
        <a:xfrm>
          <a:off x="0" y="201"/>
          <a:ext cx="4622537" cy="5758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Работодателя</a:t>
          </a:r>
          <a:r>
            <a:rPr lang="ru-RU" sz="2400" b="0" kern="1200" dirty="0" smtClean="0"/>
            <a:t> </a:t>
          </a:r>
          <a:endParaRPr lang="ru-RU" sz="2400" b="0" kern="1200" dirty="0"/>
        </a:p>
      </dsp:txBody>
      <dsp:txXfrm>
        <a:off x="0" y="201"/>
        <a:ext cx="4622537" cy="575859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EFE5CF1-58E4-4310-8A97-A15C0B913D3B}">
      <dsp:nvSpPr>
        <dsp:cNvPr id="0" name=""/>
        <dsp:cNvSpPr/>
      </dsp:nvSpPr>
      <dsp:spPr>
        <a:xfrm>
          <a:off x="0" y="0"/>
          <a:ext cx="8071813" cy="9254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Порядок рассмотрения </a:t>
          </a:r>
          <a:r>
            <a:rPr lang="ru-RU" sz="3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ИТС в суде.</a:t>
          </a:r>
          <a:r>
            <a:rPr lang="ru-RU" sz="2300" kern="1200" dirty="0"/>
            <a:t/>
          </a:r>
          <a:br>
            <a:rPr lang="ru-RU" sz="2300" kern="1200" dirty="0"/>
          </a:br>
          <a:endParaRPr lang="ru-RU" sz="2300" kern="1200" dirty="0"/>
        </a:p>
      </dsp:txBody>
      <dsp:txXfrm>
        <a:off x="0" y="0"/>
        <a:ext cx="8071813" cy="925467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A114B5-B5B7-48EF-800E-A5A64E578A78}">
      <dsp:nvSpPr>
        <dsp:cNvPr id="0" name=""/>
        <dsp:cNvSpPr/>
      </dsp:nvSpPr>
      <dsp:spPr>
        <a:xfrm>
          <a:off x="0" y="18054"/>
          <a:ext cx="9468161" cy="1432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Порядок разрешения </a:t>
          </a:r>
          <a:r>
            <a:rPr lang="ru-RU" sz="3600" b="1" i="1" kern="1200" dirty="0" err="1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КлТС</a:t>
          </a:r>
          <a:r>
            <a:rPr lang="ru-RU" sz="3600" b="1" i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rPr>
            <a:t>:</a:t>
          </a:r>
          <a:r>
            <a:rPr lang="ru-RU" sz="3600" kern="1200" dirty="0"/>
            <a:t/>
          </a:r>
          <a:br>
            <a:rPr lang="ru-RU" sz="3600" kern="1200" dirty="0"/>
          </a:br>
          <a:endParaRPr lang="ru-RU" sz="3600" kern="1200" dirty="0"/>
        </a:p>
      </dsp:txBody>
      <dsp:txXfrm>
        <a:off x="0" y="18054"/>
        <a:ext cx="9468161" cy="1432080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4227E4-6F1F-4859-86BC-CAE2EB5DCEDD}">
      <dsp:nvSpPr>
        <dsp:cNvPr id="0" name=""/>
        <dsp:cNvSpPr/>
      </dsp:nvSpPr>
      <dsp:spPr>
        <a:xfrm>
          <a:off x="4391" y="471587"/>
          <a:ext cx="1831659" cy="172998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рассмотрение спора примирительной  комиссией;</a:t>
          </a:r>
          <a:endParaRPr lang="ru-RU" sz="1800" kern="1200" dirty="0"/>
        </a:p>
      </dsp:txBody>
      <dsp:txXfrm>
        <a:off x="4391" y="471587"/>
        <a:ext cx="1831659" cy="1729984"/>
      </dsp:txXfrm>
    </dsp:sp>
    <dsp:sp modelId="{73AFD68A-C57C-46A5-88DE-BA6125187BAA}">
      <dsp:nvSpPr>
        <dsp:cNvPr id="0" name=""/>
        <dsp:cNvSpPr/>
      </dsp:nvSpPr>
      <dsp:spPr>
        <a:xfrm>
          <a:off x="2220699" y="471587"/>
          <a:ext cx="1831659" cy="217874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рассмотрение спора с участием посредника;</a:t>
          </a:r>
          <a:endParaRPr lang="ru-RU" sz="1800" kern="1200" dirty="0"/>
        </a:p>
      </dsp:txBody>
      <dsp:txXfrm>
        <a:off x="2220699" y="471587"/>
        <a:ext cx="1831659" cy="2178749"/>
      </dsp:txXfrm>
    </dsp:sp>
    <dsp:sp modelId="{1BA42E4C-7015-4831-8F0D-34CDB73E1932}">
      <dsp:nvSpPr>
        <dsp:cNvPr id="0" name=""/>
        <dsp:cNvSpPr/>
      </dsp:nvSpPr>
      <dsp:spPr>
        <a:xfrm>
          <a:off x="4437007" y="471587"/>
          <a:ext cx="1831659" cy="248072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рассмотрение спора трудовым арбитражем;</a:t>
          </a:r>
          <a:endParaRPr lang="ru-RU" sz="1800" kern="1200" dirty="0"/>
        </a:p>
      </dsp:txBody>
      <dsp:txXfrm>
        <a:off x="4437007" y="471587"/>
        <a:ext cx="1831659" cy="2480726"/>
      </dsp:txXfrm>
    </dsp:sp>
    <dsp:sp modelId="{4925D3B2-9B25-43B8-A356-F69AD6985350}">
      <dsp:nvSpPr>
        <dsp:cNvPr id="0" name=""/>
        <dsp:cNvSpPr/>
      </dsp:nvSpPr>
      <dsp:spPr>
        <a:xfrm>
          <a:off x="6653315" y="471587"/>
          <a:ext cx="1831659" cy="308791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забастовка.</a:t>
          </a:r>
          <a:endParaRPr lang="ru-RU" sz="1800" kern="1200" dirty="0"/>
        </a:p>
      </dsp:txBody>
      <dsp:txXfrm>
        <a:off x="6653315" y="471587"/>
        <a:ext cx="1831659" cy="30879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33693E-D1D4-42B1-9949-02E09DB36064}">
      <dsp:nvSpPr>
        <dsp:cNvPr id="0" name=""/>
        <dsp:cNvSpPr/>
      </dsp:nvSpPr>
      <dsp:spPr>
        <a:xfrm>
          <a:off x="0" y="934687"/>
          <a:ext cx="4895056" cy="12548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l" defTabSz="2133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i="1" kern="1200" dirty="0" smtClean="0">
              <a:latin typeface="Times New Roman" pitchFamily="18" charset="0"/>
              <a:cs typeface="Times New Roman" pitchFamily="18" charset="0"/>
            </a:rPr>
            <a:t>Коллективные</a:t>
          </a:r>
          <a:r>
            <a:rPr lang="ru-RU" sz="5400" kern="1200" dirty="0" smtClean="0"/>
            <a:t> </a:t>
          </a:r>
          <a:endParaRPr lang="ru-RU" sz="5400" kern="1200" dirty="0"/>
        </a:p>
      </dsp:txBody>
      <dsp:txXfrm>
        <a:off x="0" y="934687"/>
        <a:ext cx="4895056" cy="12548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96C6802-2A8B-4BD0-8FF1-E00571F51465}">
      <dsp:nvSpPr>
        <dsp:cNvPr id="0" name=""/>
        <dsp:cNvSpPr/>
      </dsp:nvSpPr>
      <dsp:spPr>
        <a:xfrm>
          <a:off x="0" y="0"/>
          <a:ext cx="6809683" cy="1737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500" b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</a:t>
          </a:r>
          <a:r>
            <a:rPr lang="ru-RU" sz="45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sz="4500" b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предмету спора:</a:t>
          </a:r>
          <a:r>
            <a:rPr lang="ru-RU" sz="45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45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45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6809683" cy="173745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CB8AFE-7A51-45ED-8966-9B6CC709A5E2}">
      <dsp:nvSpPr>
        <dsp:cNvPr id="0" name=""/>
        <dsp:cNvSpPr/>
      </dsp:nvSpPr>
      <dsp:spPr>
        <a:xfrm>
          <a:off x="0" y="238830"/>
          <a:ext cx="4895055" cy="26465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споры о признании права, нарушаемого другой стороной трудового договора;</a:t>
          </a:r>
        </a:p>
      </dsp:txBody>
      <dsp:txXfrm>
        <a:off x="0" y="238830"/>
        <a:ext cx="4895055" cy="26465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674F3E-B85B-4609-B1A7-0C7E584D161E}">
      <dsp:nvSpPr>
        <dsp:cNvPr id="0" name=""/>
        <dsp:cNvSpPr/>
      </dsp:nvSpPr>
      <dsp:spPr>
        <a:xfrm>
          <a:off x="0" y="170970"/>
          <a:ext cx="4895056" cy="27822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0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споры о присуждении выплат и возмещения вреда.</a:t>
          </a:r>
        </a:p>
      </dsp:txBody>
      <dsp:txXfrm>
        <a:off x="0" y="170970"/>
        <a:ext cx="4895056" cy="27822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5E2A56-0DD0-4674-BE42-43189C650AB4}">
      <dsp:nvSpPr>
        <dsp:cNvPr id="0" name=""/>
        <dsp:cNvSpPr/>
      </dsp:nvSpPr>
      <dsp:spPr>
        <a:xfrm>
          <a:off x="0" y="0"/>
          <a:ext cx="6315869" cy="13127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</a:t>
          </a:r>
          <a:r>
            <a:rPr lang="ru-RU" sz="3400" b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 </a:t>
          </a:r>
          <a:r>
            <a:rPr lang="ru-RU" sz="3400" b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способу его разрешения:</a:t>
          </a:r>
          <a:r>
            <a:rPr lang="ru-RU" sz="34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ru-RU" sz="3400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</a:br>
          <a:endParaRPr lang="ru-RU" sz="34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6315869" cy="131274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697A4F-4F25-4F94-B87D-E57B9A3E496D}">
      <dsp:nvSpPr>
        <dsp:cNvPr id="0" name=""/>
        <dsp:cNvSpPr/>
      </dsp:nvSpPr>
      <dsp:spPr>
        <a:xfrm>
          <a:off x="0" y="953700"/>
          <a:ext cx="4895055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lumMod val="40000"/>
              <a:lumOff val="6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i="1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исковые споры</a:t>
          </a:r>
          <a:endParaRPr lang="ru-RU" sz="4000" i="1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953700"/>
        <a:ext cx="4895055" cy="121680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AA331A-C991-41BF-88D5-D77538FE285C}">
      <dsp:nvSpPr>
        <dsp:cNvPr id="0" name=""/>
        <dsp:cNvSpPr/>
      </dsp:nvSpPr>
      <dsp:spPr>
        <a:xfrm>
          <a:off x="0" y="801600"/>
          <a:ext cx="4895056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i="1" kern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споры неискового характера</a:t>
          </a:r>
        </a:p>
      </dsp:txBody>
      <dsp:txXfrm>
        <a:off x="0" y="801600"/>
        <a:ext cx="4895056" cy="1521000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AD4A7C5-82DA-47FD-BADF-0EC633C88C68}">
      <dsp:nvSpPr>
        <dsp:cNvPr id="0" name=""/>
        <dsp:cNvSpPr/>
      </dsp:nvSpPr>
      <dsp:spPr>
        <a:xfrm>
          <a:off x="0" y="813951"/>
          <a:ext cx="4895055" cy="1521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Комиссии по трудовым спорам</a:t>
          </a:r>
          <a:endParaRPr lang="ru-RU" sz="4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13951"/>
        <a:ext cx="4895055" cy="152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601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8960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2264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4620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2789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9639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0494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0620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8268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20521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4156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5054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1078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99784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31489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45779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76923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40608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060409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16243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1115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547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579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9977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118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8683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172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055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68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5712F57-9EA7-4F50-8614-0EFEA7BB3F1E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5CACBC9-4C11-48F8-A48F-4B7E598C4AE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175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13" Type="http://schemas.openxmlformats.org/officeDocument/2006/relationships/diagramLayout" Target="../diagrams/layout13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12" Type="http://schemas.openxmlformats.org/officeDocument/2006/relationships/diagramData" Target="../diagrams/data13.xml"/><Relationship Id="rId2" Type="http://schemas.openxmlformats.org/officeDocument/2006/relationships/diagramData" Target="../diagrams/data11.xml"/><Relationship Id="rId16" Type="http://schemas.microsoft.com/office/2007/relationships/diagramDrawing" Target="../diagrams/drawing13.xml"/><Relationship Id="rId1" Type="http://schemas.openxmlformats.org/officeDocument/2006/relationships/slideLayout" Target="../slideLayouts/slideLayout16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5" Type="http://schemas.openxmlformats.org/officeDocument/2006/relationships/diagramColors" Target="../diagrams/colors13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Relationship Id="rId14" Type="http://schemas.openxmlformats.org/officeDocument/2006/relationships/diagramQuickStyle" Target="../diagrams/quickStyle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13" Type="http://schemas.openxmlformats.org/officeDocument/2006/relationships/diagramLayout" Target="../diagrams/layout5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diagramData" Target="../diagrams/data5.xml"/><Relationship Id="rId2" Type="http://schemas.openxmlformats.org/officeDocument/2006/relationships/diagramData" Target="../diagrams/data3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5" Type="http://schemas.openxmlformats.org/officeDocument/2006/relationships/diagramColors" Target="../diagrams/colors5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Relationship Id="rId1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</a:t>
            </a:r>
            <a:r>
              <a:rPr lang="ru-RU" sz="3200" dirty="0"/>
              <a:t/>
            </a:r>
            <a:br>
              <a:rPr lang="ru-RU" sz="3200" dirty="0"/>
            </a:br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idx="1"/>
          </p:nvPr>
        </p:nvSpPr>
        <p:spPr/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споры</a:t>
            </a:r>
          </a:p>
        </p:txBody>
      </p:sp>
      <p:pic>
        <p:nvPicPr>
          <p:cNvPr id="1026" name="Picture 2" descr="C:\Documents and Settings\Воспитательный отдел\Рабочий стол\таня коркина\ПРАВО\открытый урок\Открытый урок В аэропорту\346658-400x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3158" y="1569856"/>
            <a:ext cx="3131617" cy="3374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38921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3204446" y="685800"/>
          <a:ext cx="6692113" cy="1199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хема 8"/>
          <p:cNvGraphicFramePr/>
          <p:nvPr/>
        </p:nvGraphicFramePr>
        <p:xfrm>
          <a:off x="1772179" y="2658533"/>
          <a:ext cx="4607188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избираются общим собранием трудового коллектива тайным или открытым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голосованием</a:t>
            </a:r>
            <a:endParaRPr lang="ru-RU" sz="2400" dirty="0"/>
          </a:p>
        </p:txBody>
      </p:sp>
      <p:graphicFrame>
        <p:nvGraphicFramePr>
          <p:cNvPr id="10" name="Схема 9"/>
          <p:cNvGraphicFramePr/>
          <p:nvPr/>
        </p:nvGraphicFramePr>
        <p:xfrm>
          <a:off x="6880487" y="2667000"/>
          <a:ext cx="4622537" cy="57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назначаются в комиссию руководителем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состава комиссии избирается председатель КТС и ее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843717" y="1812616"/>
            <a:ext cx="477430" cy="768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8472361" y="1820708"/>
            <a:ext cx="760651" cy="7687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999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943263697"/>
              </p:ext>
            </p:extLst>
          </p:nvPr>
        </p:nvGraphicFramePr>
        <p:xfrm>
          <a:off x="2991139" y="296215"/>
          <a:ext cx="8071813" cy="927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365161"/>
            <a:ext cx="10018713" cy="442603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судах рассматриваются </a:t>
            </a: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ИТС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заявлениям --</a:t>
            </a: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работника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 восстановлении на работе, об изменении даты и формулировки причины увольнения, о переводе на другую работу, об оплате за время вынужденного прогула;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 возмещении работником вреда, причинённого организации (в течение года)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3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ИТС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 отказе в приёме на работу, носящем дискриминационный характер.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31160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9713" y="218942"/>
            <a:ext cx="9133310" cy="160985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84869" y="1197735"/>
            <a:ext cx="8618154" cy="3877973"/>
          </a:xfrm>
        </p:spPr>
        <p:txBody>
          <a:bodyPr>
            <a:normAutofit fontScale="92500"/>
          </a:bodyPr>
          <a:lstStyle/>
          <a:p>
            <a:pPr marL="457200" lvl="0" indent="-457200" algn="l"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месяца, когда узнал о нарушении,</a:t>
            </a:r>
          </a:p>
          <a:p>
            <a:pPr marL="457200" lvl="0" indent="-457200" algn="l"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спорам об увольнении – 1 месяц,</a:t>
            </a:r>
          </a:p>
          <a:p>
            <a:pPr marL="457200" lvl="0" indent="-457200" algn="l">
              <a:buFont typeface="Wingdings" panose="05000000000000000000" pitchFamily="2" charset="2"/>
              <a:buChar char="v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дней – по спорам, которые рассматривал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КТС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Любая сторона в 10-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дневный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срок может обжаловать решение суда в вышестоящий суд.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0239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85623" y="180306"/>
            <a:ext cx="9017400" cy="13651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</a:t>
            </a:r>
            <a:r>
              <a:rPr lang="ru-RU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споры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777" y="1197736"/>
            <a:ext cx="8837097" cy="4456090"/>
          </a:xfrm>
        </p:spPr>
        <p:txBody>
          <a:bodyPr>
            <a:normAutofit/>
          </a:bodyPr>
          <a:lstStyle/>
          <a:p>
            <a:pPr algn="just"/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КлТС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это неурегулированные разногласия между работником и работодателем по поводу установления и изменения условий труда (</a:t>
            </a:r>
            <a:r>
              <a:rPr lang="ru-RU" sz="3200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зар.платы</a:t>
            </a:r>
            <a:r>
              <a:rPr lang="ru-RU" sz="32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заключения, изменения и выполнения коллективных договоров, а также в связи с отказом работодателя учесть мнение профсоюза при принятии локальных актов.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76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319053320"/>
              </p:ext>
            </p:extLst>
          </p:nvPr>
        </p:nvGraphicFramePr>
        <p:xfrm>
          <a:off x="2472744" y="90154"/>
          <a:ext cx="9468161" cy="14681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3013656" y="1803042"/>
          <a:ext cx="8489366" cy="403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>
            <a:off x="3957005" y="1642683"/>
            <a:ext cx="8092" cy="5583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6085211" y="1594131"/>
            <a:ext cx="16184" cy="6311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8189140" y="1569855"/>
            <a:ext cx="0" cy="6311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0487278" y="1561763"/>
            <a:ext cx="8092" cy="655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748177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724" y="643944"/>
            <a:ext cx="5426158" cy="4309055"/>
          </a:xfrm>
        </p:spPr>
        <p:txBody>
          <a:bodyPr>
            <a:noAutofit/>
          </a:bodyPr>
          <a:lstStyle/>
          <a:p>
            <a:pPr algn="r"/>
            <a:r>
              <a:rPr lang="ru-RU" sz="8000" b="1" i="1" dirty="0">
                <a:latin typeface="Arial Narrow" panose="020B0606020202030204" pitchFamily="34" charset="0"/>
              </a:rPr>
              <a:t/>
            </a:r>
            <a:br>
              <a:rPr lang="ru-RU" sz="8000" b="1" i="1" dirty="0">
                <a:latin typeface="Arial Narrow" panose="020B0606020202030204" pitchFamily="34" charset="0"/>
              </a:rPr>
            </a:br>
            <a:r>
              <a:rPr lang="ru-RU" sz="8000" b="1" i="1" dirty="0">
                <a:latin typeface="Arial Narrow" panose="020B0606020202030204" pitchFamily="34" charset="0"/>
              </a:rPr>
              <a:t/>
            </a:r>
            <a:br>
              <a:rPr lang="ru-RU" sz="8000" b="1" i="1" dirty="0">
                <a:latin typeface="Arial Narrow" panose="020B0606020202030204" pitchFamily="34" charset="0"/>
              </a:rPr>
            </a:br>
            <a:r>
              <a:rPr lang="ru-RU" sz="8000" b="1" i="1" dirty="0">
                <a:latin typeface="Arial Narrow" panose="020B0606020202030204" pitchFamily="34" charset="0"/>
              </a:rPr>
              <a:t/>
            </a:r>
            <a:br>
              <a:rPr lang="ru-RU" sz="8000" b="1" i="1" dirty="0">
                <a:latin typeface="Arial Narrow" panose="020B0606020202030204" pitchFamily="34" charset="0"/>
              </a:rPr>
            </a:br>
            <a:r>
              <a:rPr lang="ru-RU" sz="8000" b="1" i="1" dirty="0">
                <a:latin typeface="Arial Narrow" panose="020B0606020202030204" pitchFamily="34" charset="0"/>
              </a:rPr>
              <a:t>Спасибо за внимание!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Documents and Settings\Воспитательный отдел\Рабочий стол\таня коркина\ПРАВО\открытый урок\Открытый урок В аэропорту\imgpreview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26125" r="26125"/>
          <a:stretch>
            <a:fillRect/>
          </a:stretch>
        </p:blipFill>
        <p:spPr bwMode="auto">
          <a:xfrm>
            <a:off x="7468949" y="914400"/>
            <a:ext cx="3625232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37606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0"/>
            <a:ext cx="8574622" cy="5384801"/>
          </a:xfrm>
        </p:spPr>
        <p:txBody>
          <a:bodyPr anchor="ctr">
            <a:normAutofit/>
          </a:bodyPr>
          <a:lstStyle/>
          <a:p>
            <a:pPr algn="l"/>
            <a:r>
              <a:rPr lang="ru-RU" sz="3600" dirty="0"/>
              <a:t/>
            </a:r>
            <a:br>
              <a:rPr lang="ru-RU" sz="3600" dirty="0"/>
            </a:b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определить сущность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</a:t>
            </a:r>
            <a:r>
              <a:rPr lang="ru-RU" sz="4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и </a:t>
            </a:r>
            <a:r>
              <a:rPr lang="ru-RU" sz="4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коллективных трудовых споров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 flipV="1">
            <a:off x="4515377" y="5384800"/>
            <a:ext cx="6987645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4372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0"/>
            <a:ext cx="8574622" cy="3996267"/>
          </a:xfrm>
        </p:spPr>
        <p:txBody>
          <a:bodyPr anchor="ctr">
            <a:normAutofit fontScale="90000"/>
          </a:bodyPr>
          <a:lstStyle/>
          <a:p>
            <a:pPr algn="l"/>
            <a:r>
              <a:rPr lang="ru-RU" sz="2000" b="1" i="1" u="sng" dirty="0"/>
              <a:t/>
            </a:r>
            <a:br>
              <a:rPr lang="ru-RU" sz="2000" b="1" i="1" u="sng" dirty="0"/>
            </a:br>
            <a:r>
              <a:rPr lang="ru-RU" sz="2000" b="1" i="1" u="sng" dirty="0"/>
              <a:t/>
            </a:r>
            <a:br>
              <a:rPr lang="ru-RU" sz="2000" b="1" i="1" u="sng" dirty="0"/>
            </a:br>
            <a:r>
              <a:rPr lang="ru-RU" sz="2000" b="1" i="1" u="sng" dirty="0"/>
              <a:t/>
            </a:r>
            <a:br>
              <a:rPr lang="ru-RU" sz="2000" b="1" i="1" u="sng" dirty="0"/>
            </a:br>
            <a:r>
              <a:rPr lang="ru-RU" sz="2000" b="1" i="1" u="sng" dirty="0"/>
              <a:t/>
            </a:r>
            <a:br>
              <a:rPr lang="ru-RU" sz="2000" b="1" i="1" u="sng" dirty="0"/>
            </a:br>
            <a:r>
              <a:rPr lang="ru-RU" sz="2000" b="1" i="1" u="sng" dirty="0"/>
              <a:t/>
            </a:r>
            <a:br>
              <a:rPr lang="ru-RU" sz="2000" b="1" i="1" u="sng" dirty="0"/>
            </a:br>
            <a:r>
              <a:rPr lang="ru-RU" sz="2000" b="1" i="1" u="sng" dirty="0"/>
              <a:t/>
            </a:r>
            <a:br>
              <a:rPr lang="ru-RU" sz="2000" b="1" i="1" u="sng" dirty="0"/>
            </a:br>
            <a:r>
              <a:rPr lang="ru-RU" sz="2000" b="1" i="1" u="sng" dirty="0"/>
              <a:t/>
            </a:r>
            <a:br>
              <a:rPr lang="ru-RU" sz="2000" b="1" i="1" u="sng" dirty="0"/>
            </a:br>
            <a:r>
              <a:rPr lang="ru-RU" sz="2000" b="1" i="1" u="sng" dirty="0"/>
              <a:t/>
            </a:r>
            <a:br>
              <a:rPr lang="ru-RU" sz="2000" b="1" i="1" u="sng" dirty="0"/>
            </a:br>
            <a:r>
              <a:rPr lang="ru-RU" sz="49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1. </a:t>
            </a:r>
            <a:r>
              <a:rPr lang="ru-RU" sz="4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и виды трудовых споров.</a:t>
            </a:r>
            <a:r>
              <a:rPr lang="ru-RU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2. </a:t>
            </a:r>
            <a:r>
              <a:rPr lang="ru-RU" sz="4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разрешения индивидуальных и коллективных трудовых споров.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27298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150126"/>
            <a:ext cx="8574622" cy="5786650"/>
          </a:xfrm>
        </p:spPr>
        <p:txBody>
          <a:bodyPr anchor="t">
            <a:normAutofit/>
          </a:bodyPr>
          <a:lstStyle/>
          <a:p>
            <a:r>
              <a:rPr lang="ru-RU" sz="2800" b="1" i="1" u="sng" dirty="0"/>
              <a:t>Вопрос № 1. Понятие и виды трудовых споров.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53048" y="968990"/>
            <a:ext cx="8945509" cy="5889009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спор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разногласия между работодателем (или его представителями) и работником (работниками) по вопросам регулирования трудовых отношений, поступивших на разрешение специального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юрисдикционного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органа.</a:t>
            </a:r>
          </a:p>
          <a:p>
            <a:pPr algn="l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Разногласие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различная оценка ситуации взаимодействующими сторонами.</a:t>
            </a:r>
          </a:p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спора, как правило, являются трудовые правонарушения или в некоторых случаях добросовестное заблуждение по поводу наличия правонарушения.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47477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99" y="777922"/>
            <a:ext cx="9613557" cy="3218345"/>
          </a:xfrm>
        </p:spPr>
        <p:txBody>
          <a:bodyPr anchor="ctr">
            <a:norm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Ст. 381 ТК РФ: Индивидуальный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трудовой спор - неурегулированные разногласия между работодателем и работником по вопросам применения трудового законодательства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30555" y="3996266"/>
            <a:ext cx="7572467" cy="2063339"/>
          </a:xfrm>
        </p:spPr>
        <p:txBody>
          <a:bodyPr>
            <a:noAutofit/>
          </a:bodyPr>
          <a:lstStyle/>
          <a:p>
            <a:pPr algn="l"/>
            <a:endParaRPr lang="ru-RU" sz="3600" b="1" i="1" dirty="0"/>
          </a:p>
        </p:txBody>
      </p:sp>
      <p:pic>
        <p:nvPicPr>
          <p:cNvPr id="2050" name="Picture 2" descr="C:\Documents and Settings\Воспитательный отдел\Рабочий стол\таня коркина\ПРАВО\открытый урок\Открытый урок В аэропорту\photo_51898_{84763BBE-2D0E-45E1-ABDD-F80FB525E93E}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7544" y="3967753"/>
            <a:ext cx="2857500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57737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34080"/>
          </a:xfrm>
        </p:spPr>
        <p:txBody>
          <a:bodyPr anchor="t">
            <a:normAutofit fontScale="90000"/>
          </a:bodyPr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Классификация трудовых споров по основаниям</a:t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1"/>
          </p:nvPr>
        </p:nvGraphicFramePr>
        <p:xfrm>
          <a:off x="1484312" y="2666999"/>
          <a:ext cx="4895055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 rot="10800000" flipV="1">
            <a:off x="4275437" y="1606377"/>
            <a:ext cx="4534930" cy="7784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 спорящему субъекту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</p:nvPr>
        </p:nvGraphicFramePr>
        <p:xfrm>
          <a:off x="6607967" y="2667000"/>
          <a:ext cx="4895056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 flipH="1">
            <a:off x="3892378" y="2471351"/>
            <a:ext cx="864973" cy="111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8316097" y="2520778"/>
            <a:ext cx="803189" cy="97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1850290883"/>
              </p:ext>
            </p:extLst>
          </p:nvPr>
        </p:nvGraphicFramePr>
        <p:xfrm>
          <a:off x="3570689" y="209282"/>
          <a:ext cx="6809683" cy="1752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036639248"/>
              </p:ext>
            </p:extLst>
          </p:nvPr>
        </p:nvGraphicFramePr>
        <p:xfrm>
          <a:off x="1484312" y="2666999"/>
          <a:ext cx="4895055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0" name="Объект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64095194"/>
              </p:ext>
            </p:extLst>
          </p:nvPr>
        </p:nvGraphicFramePr>
        <p:xfrm>
          <a:off x="6607967" y="2667000"/>
          <a:ext cx="4895056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12" name="Прямая со стрелкой 11"/>
          <p:cNvCxnSpPr/>
          <p:nvPr/>
        </p:nvCxnSpPr>
        <p:spPr>
          <a:xfrm flipH="1">
            <a:off x="4378817" y="1961881"/>
            <a:ext cx="12879" cy="8714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8963696" y="1961881"/>
            <a:ext cx="1" cy="7051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2684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2795629820"/>
              </p:ext>
            </p:extLst>
          </p:nvPr>
        </p:nvGraphicFramePr>
        <p:xfrm>
          <a:off x="2866768" y="850006"/>
          <a:ext cx="6315869" cy="1423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102407214"/>
              </p:ext>
            </p:extLst>
          </p:nvPr>
        </p:nvGraphicFramePr>
        <p:xfrm>
          <a:off x="1484312" y="2666999"/>
          <a:ext cx="4895055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4244788240"/>
              </p:ext>
            </p:extLst>
          </p:nvPr>
        </p:nvGraphicFramePr>
        <p:xfrm>
          <a:off x="6607967" y="2667000"/>
          <a:ext cx="4895056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>
            <a:off x="3876541" y="2537138"/>
            <a:ext cx="25758" cy="1056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907628" y="2537138"/>
            <a:ext cx="12879" cy="901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57282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59493"/>
            <a:ext cx="10018713" cy="1235676"/>
          </a:xfrm>
        </p:spPr>
        <p:txBody>
          <a:bodyPr anchor="t">
            <a:normAutofit/>
          </a:bodyPr>
          <a:lstStyle/>
          <a:p>
            <a:pPr algn="l"/>
            <a:r>
              <a:rPr lang="ru-RU" sz="32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№ 2. Порядок разрешения индивидуальных и коллективных трудовых споров.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1484312" y="2666999"/>
          <a:ext cx="4895055" cy="3124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6607967" y="2667000"/>
          <a:ext cx="4895056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176584" y="1470454"/>
            <a:ext cx="4720281" cy="11862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Индивидуальные трудовые споры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805881" y="2718486"/>
            <a:ext cx="1186249" cy="6919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8279027" y="2706130"/>
            <a:ext cx="889687" cy="8402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8386810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305</Words>
  <Application>Microsoft Office PowerPoint</Application>
  <PresentationFormat>Произвольный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HDOfficeLightV0</vt:lpstr>
      <vt:lpstr>Параллакс</vt:lpstr>
      <vt:lpstr>Тема урока: </vt:lpstr>
      <vt:lpstr> Цель: определить сущность и порядок рассмотрения индивидуальных и коллективных трудовых споров  </vt:lpstr>
      <vt:lpstr>        Вопрос № 1. Понятие и виды трудовых споров.  Вопрос № 2. Порядок разрешения индивидуальных и коллективных трудовых споров. </vt:lpstr>
      <vt:lpstr>Вопрос № 1. Понятие и виды трудовых споров.</vt:lpstr>
      <vt:lpstr>Ст. 381 ТК РФ: Индивидуальный трудовой спор - неурегулированные разногласия между работодателем и работником по вопросам применения трудового законодательства</vt:lpstr>
      <vt:lpstr>Классификация трудовых споров по основаниям  </vt:lpstr>
      <vt:lpstr>Слайд 7</vt:lpstr>
      <vt:lpstr>Слайд 8</vt:lpstr>
      <vt:lpstr>Вопрос № 2. Порядок разрешения индивидуальных и коллективных трудовых споров.</vt:lpstr>
      <vt:lpstr>Слайд 10</vt:lpstr>
      <vt:lpstr>Слайд 11</vt:lpstr>
      <vt:lpstr>Сроки: </vt:lpstr>
      <vt:lpstr>Коллективные трудовые споры </vt:lpstr>
      <vt:lpstr>Слайд 14</vt:lpstr>
      <vt:lpstr> 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 № 1. Понятие и виды трудовых споров. Вопрос № 2. Порядок разрешения индивидуальных и коллективных трудовых споров. </dc:title>
  <dc:creator>admin</dc:creator>
  <cp:lastModifiedBy>Воспитательный отдел</cp:lastModifiedBy>
  <cp:revision>42</cp:revision>
  <dcterms:created xsi:type="dcterms:W3CDTF">2016-11-13T12:21:40Z</dcterms:created>
  <dcterms:modified xsi:type="dcterms:W3CDTF">2016-11-15T10:10:23Z</dcterms:modified>
</cp:coreProperties>
</file>