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7" r:id="rId2"/>
    <p:sldId id="259" r:id="rId3"/>
    <p:sldId id="289" r:id="rId4"/>
    <p:sldId id="273" r:id="rId5"/>
    <p:sldId id="304" r:id="rId6"/>
    <p:sldId id="305" r:id="rId7"/>
    <p:sldId id="272" r:id="rId8"/>
    <p:sldId id="300" r:id="rId9"/>
    <p:sldId id="301" r:id="rId10"/>
    <p:sldId id="302" r:id="rId11"/>
    <p:sldId id="296" r:id="rId12"/>
    <p:sldId id="280" r:id="rId13"/>
    <p:sldId id="282" r:id="rId14"/>
    <p:sldId id="284" r:id="rId15"/>
    <p:sldId id="307" r:id="rId16"/>
    <p:sldId id="262" r:id="rId17"/>
    <p:sldId id="287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7C322AF0-20E9-4372-B510-D66AE31C4576}">
          <p14:sldIdLst>
            <p14:sldId id="257"/>
            <p14:sldId id="258"/>
            <p14:sldId id="268"/>
            <p14:sldId id="259"/>
            <p14:sldId id="260"/>
            <p14:sldId id="271"/>
            <p14:sldId id="289"/>
            <p14:sldId id="290"/>
            <p14:sldId id="270"/>
            <p14:sldId id="291"/>
            <p14:sldId id="261"/>
            <p14:sldId id="273"/>
            <p14:sldId id="292"/>
            <p14:sldId id="274"/>
            <p14:sldId id="278"/>
          </p14:sldIdLst>
        </p14:section>
        <p14:section name="Раздел без заголовка" id="{21A241CD-65E5-4931-9CCF-1C0B40BE3D95}">
          <p14:sldIdLst>
            <p14:sldId id="294"/>
            <p14:sldId id="276"/>
            <p14:sldId id="272"/>
            <p14:sldId id="296"/>
            <p14:sldId id="280"/>
            <p14:sldId id="282"/>
            <p14:sldId id="285"/>
            <p14:sldId id="286"/>
            <p14:sldId id="284"/>
            <p14:sldId id="262"/>
            <p14:sldId id="287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4" autoAdjust="0"/>
    <p:restoredTop sz="99112" autoAdjust="0"/>
  </p:normalViewPr>
  <p:slideViewPr>
    <p:cSldViewPr>
      <p:cViewPr>
        <p:scale>
          <a:sx n="60" d="100"/>
          <a:sy n="60" d="100"/>
        </p:scale>
        <p:origin x="-3108" y="-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5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0A6A3-B9A3-4151-8AB5-6AD46ADD67D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3E1-D8CB-44BB-9280-4158AAF55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8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43E1-D8CB-44BB-9280-4158AAF55A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47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43E1-D8CB-44BB-9280-4158AAF55A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47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4;&#1073;&#1091;&#1095;&#1077;&#1085;&#1080;&#1077;%20&#1087;&#1083;&#1072;&#1074;&#1072;&#1085;&#1080;&#1102;%20&#1076;&#1077;&#1090;&#1077;&#1081;%20&#1084;&#1083;&#1072;&#1076;&#1096;&#1077;&#1075;&#1086;%20&#1076;&#1086;&#1096;&#1082;&#1086;&#1083;&#1100;&#1085;&#1086;&#1075;&#1086;%20&#1074;&#1086;&#1079;&#1088;&#1072;&#1089;&#1090;&#1072;%20&#1089;%20&#1087;&#1088;&#1080;&#1084;&#1077;&#1085;&#1077;&#1085;&#1080;&#1077;&#1084;%20&#1080;&#1075;&#1088;&#1086;&#1074;&#1099;&#1093;%20&#1084;&#1077;&#1090;&#1086;&#1076;&#1086;&#1074;\&#1074;&#1080;&#1076;&#1077;&#1086;&#1079;&#1072;&#1085;&#1103;&#1090;&#1080;&#1077;%202%20&#1084;&#1083;&#1072;&#1076;&#1096;&#1072;&#1103;%20&#1075;&#1088;&#1091;&#1087;&#1087;&#1072;%20&#8470;3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МДОУ   детский сад №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29 г. Комсомольск–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на-Амуре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«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Обучение плаванию детей младшего дошкольного возраста с применением игровых методов».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35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Инструктор по физической культуре (плавание):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0" indent="0" algn="r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Фролченко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Анжела Александровна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2" descr="E:\kids_sport_travel\sport_surf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3203847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06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1077"/>
            <a:ext cx="9582390" cy="6374488"/>
            <a:chOff x="0" y="351077"/>
            <a:chExt cx="9582390" cy="637448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1077"/>
              <a:ext cx="6287580" cy="471568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" name="Picture 2" descr="G:\Бассейн Колокольчик 27.11.2013\IMG_5799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860032" y="3183796"/>
              <a:ext cx="4722358" cy="3541769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834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Игровые занятия в бассейне.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12968" cy="55446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	Занятия проводятся: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1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раз в неделю –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со 2 младшей группы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Продолжительность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в зависимости от возраста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от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15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до 30 мин).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    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Занятия основаны на увлекательных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игровых упражнениях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</a:br>
            <a:endParaRPr lang="ru-RU" sz="1600" b="1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G_5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69452" y="3776816"/>
            <a:ext cx="3605750" cy="2704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5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2122">
            <a:off x="5735039" y="3931212"/>
            <a:ext cx="3102338" cy="2326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75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Бассейн Колокольчик 27.11.2013\IMG_5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7818" y="601765"/>
            <a:ext cx="3429024" cy="4716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4464496" cy="59766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      Перед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началом занятий по плаванию с детьми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провожу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специальные беседы. Им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рассказываю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о правилах личной гигиены, которые нужно соблюдать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при мытье под душем,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во время пребывания в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воде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и после окончания занятий. 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     Также знакомлю детей с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правилами поведения в бассейне, в раздевальных, душевых,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объясняю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значение водных процедур, купания и плавания для укрепления здоровья, закаливания,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показываю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помещения бассейна,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рассказываю </a:t>
            </a:r>
            <a:r>
              <a:rPr lang="ru-RU" sz="6400" b="1" dirty="0">
                <a:solidFill>
                  <a:srgbClr val="002060"/>
                </a:solidFill>
                <a:latin typeface="Comic Sans MS" pitchFamily="66" charset="0"/>
              </a:rPr>
              <a:t>о том, какие купальные принадлежности должен иметь каждый.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8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933056"/>
            <a:ext cx="4176464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Оздоровительные мероприятия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9" name="Picture 3" descr="G:\Фото\WP_20131120_11_18_19_Pro__highre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6593" y="836712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:\Бассейн Колокольчик 27.11.2013\IMG_578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07878" y="1411579"/>
            <a:ext cx="4140000" cy="3104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5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85786" y="357166"/>
            <a:ext cx="2924398" cy="714380"/>
          </a:xfrm>
        </p:spPr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Дыхательные упражнения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1267" name="Picture 3" descr="G:\Бассейн Колокольчик 27.11.2013\IMG_58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1019" y="1400175"/>
            <a:ext cx="2304000" cy="307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:\Бассейн Колокольчик 27.11.2013\IMG_58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2294910"/>
            <a:ext cx="5688000" cy="42659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8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деозанятие 2 младшая группа №3.AVI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" y="184147"/>
            <a:ext cx="9252000" cy="665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Вывод: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6886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Таким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образом,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созданные в ДОУ условия,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разработанный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двигательный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режим обеспечил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повышение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физических навыков дошкольника, способствовал закаливанию организма ребенка, направленному на хорошее сопротивление простудным и инфекционным заболеваниям.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      Нет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задачи важнее и вместе с тем сложнее, чем вырастить здорового человека. Воспитание здорового ребёнка, сохранение и укрепление его здоровья – главная задача нашего общества.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4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G:\Бассейн Колокольчик 27.11.2013\IMG_59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6920" y="731996"/>
            <a:ext cx="6120000" cy="459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7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5" y="1581224"/>
            <a:ext cx="5286413" cy="39812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714752"/>
            <a:ext cx="4143403" cy="28575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Спасибо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 внимание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МДОУ № 29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2016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Цель и задачи игровой методики: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229600" cy="590465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Цель 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игровой  методики :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повышение эффективности процесса физического воспитания и оздоровления детей дошкольного возраста посредством применения игровых методов на занятиях по плаванию.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Достижение цели обеспечивается через реализацию основных 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задач: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Общее укрепление здоровья ребенка, содействие его гармоничному психофизическому развитию.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Формирование у детей устойчивого интереса к занятиям по плаванию.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Формирование широкого спектра двигательных умений и навыков на воде, как основы дальнейшего обучения плаванию.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Обеспечение эмоционального благополучия детей при выполнении физических упражнений в водной среде.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Создание условий для творческого самовыражения детей в процессе игровых действий на воде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7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Фото\WP_20131120_11_22_13_Pro__highre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7564" y="548680"/>
            <a:ext cx="7776864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5069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96342"/>
            <a:ext cx="3312367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omic Sans MS" pitchFamily="66" charset="0"/>
              </a:rPr>
              <a:t>Занятия младшей группы с инструктором на воде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1081" y="52325"/>
            <a:ext cx="8377594" cy="6552728"/>
            <a:chOff x="341081" y="52325"/>
            <a:chExt cx="8377594" cy="6552728"/>
          </a:xfrm>
        </p:grpSpPr>
        <p:pic>
          <p:nvPicPr>
            <p:cNvPr id="3074" name="Picture 2" descr="C:\Users\User\Desktop\работа\работа\Бассейн1\100CANON\IMG_5070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804129" y="52325"/>
              <a:ext cx="4914546" cy="6552728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0235">
              <a:off x="341081" y="2284643"/>
              <a:ext cx="3190681" cy="4151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913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работа\работа\Бассейн1\100CANON\IMG_50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4004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03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инструктор\работа\Бассейн1\день нептуна2011\PICT00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 rot="20217407">
            <a:off x="376697" y="1373298"/>
            <a:ext cx="3824634" cy="28684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047585"/>
            <a:ext cx="2520280" cy="2892338"/>
          </a:xfrm>
          <a:prstGeom prst="rect">
            <a:avLst/>
          </a:prstGeom>
        </p:spPr>
      </p:pic>
      <p:pic>
        <p:nvPicPr>
          <p:cNvPr id="6148" name="Picture 4" descr="C:\Users\User\Desktop\работа\работа\Бассейн1\День Нептуна2012\DSC0450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071792" flipH="1">
            <a:off x="5002401" y="289673"/>
            <a:ext cx="3592176" cy="47895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802" r="73387"/>
          <a:stretch/>
        </p:blipFill>
        <p:spPr>
          <a:xfrm>
            <a:off x="7236296" y="5468008"/>
            <a:ext cx="1706602" cy="1389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85" t="67264" b="8657"/>
          <a:stretch/>
        </p:blipFill>
        <p:spPr>
          <a:xfrm>
            <a:off x="179512" y="5517232"/>
            <a:ext cx="1584176" cy="12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6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756755"/>
            <a:ext cx="4320480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67676" cy="20162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Бассейн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оснащён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оборудованием, необходимым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занятий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9" name="Picture 3" descr="G:\Бассейн Колокольчик 27.11.2013\IMG_59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flipH="1">
            <a:off x="4788024" y="807672"/>
            <a:ext cx="4174122" cy="31305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24377"/>
            <a:ext cx="2448272" cy="30881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2931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93" y="476672"/>
            <a:ext cx="8256013" cy="6192010"/>
          </a:xfrm>
          <a:prstGeom prst="rect">
            <a:avLst/>
          </a:prstGeom>
          <a:effectLst>
            <a:softEdge rad="127000"/>
          </a:effectLst>
          <a:scene3d>
            <a:camera prst="perspectiveBelow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21702">
            <a:off x="5288332" y="1527037"/>
            <a:ext cx="3672409" cy="27543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1408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1077"/>
            <a:ext cx="9582391" cy="6374488"/>
            <a:chOff x="0" y="351077"/>
            <a:chExt cx="9582391" cy="637448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1077"/>
              <a:ext cx="6287580" cy="471568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" name="Picture 2" descr="G:\Бассейн Колокольчик 27.11.2013\IMG_5799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860032" y="3183796"/>
              <a:ext cx="4722359" cy="3541769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834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1227</TotalTime>
  <Words>203</Words>
  <Application>Microsoft Office PowerPoint</Application>
  <PresentationFormat>Экран (4:3)</PresentationFormat>
  <Paragraphs>38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МДОУ   детский сад № 29 г. Комсомольск–на-Амуре</vt:lpstr>
      <vt:lpstr>Цель и задачи игровой методики:</vt:lpstr>
      <vt:lpstr>Слайд 3</vt:lpstr>
      <vt:lpstr>Занятия младшей группы с инструктором на воде</vt:lpstr>
      <vt:lpstr>Слайд 5</vt:lpstr>
      <vt:lpstr>Слайд 6</vt:lpstr>
      <vt:lpstr>                                                  Бассейн оснащён оборудованием, необходимым для занятий </vt:lpstr>
      <vt:lpstr>Слайд 8</vt:lpstr>
      <vt:lpstr>Слайд 9</vt:lpstr>
      <vt:lpstr>Слайд 10</vt:lpstr>
      <vt:lpstr>Игровые занятия в бассейне. </vt:lpstr>
      <vt:lpstr>Слайд 12</vt:lpstr>
      <vt:lpstr>Оздоровительные мероприятия</vt:lpstr>
      <vt:lpstr>Слайд 14</vt:lpstr>
      <vt:lpstr>Слайд 15</vt:lpstr>
      <vt:lpstr>Вывод:</vt:lpstr>
      <vt:lpstr> </vt:lpstr>
      <vt:lpstr>Спасибо  за внимание МДОУ № 29 2016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 ДОУ центр развития ребёнка – детский сад № 137</dc:title>
  <dc:creator>User</dc:creator>
  <cp:lastModifiedBy>алексей</cp:lastModifiedBy>
  <cp:revision>96</cp:revision>
  <dcterms:created xsi:type="dcterms:W3CDTF">2013-12-08T02:37:22Z</dcterms:created>
  <dcterms:modified xsi:type="dcterms:W3CDTF">2016-02-01T09:46:32Z</dcterms:modified>
</cp:coreProperties>
</file>