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6" r:id="rId5"/>
    <p:sldId id="275" r:id="rId6"/>
    <p:sldId id="274" r:id="rId7"/>
    <p:sldId id="277" r:id="rId8"/>
    <p:sldId id="259" r:id="rId9"/>
    <p:sldId id="272" r:id="rId10"/>
    <p:sldId id="271" r:id="rId11"/>
    <p:sldId id="270" r:id="rId12"/>
    <p:sldId id="268" r:id="rId13"/>
    <p:sldId id="267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765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2"/>
            <a:ext cx="9144000" cy="68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264891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КОНСПЕКТ ЛОГОРИТМИЧЕСКОЙ НОД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РАЗВИТИЮ РЕЧИ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ДЕТЕЙ 6-7 ЛЕТ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«ПУТЕШЕСТВУЕМ ПО ФЕВРАЛЮ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НЕЗНАЙКОЙ»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821252"/>
            <a:ext cx="5148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учитель-логопед высшей категории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Горшкова Тамара Викторовна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0506"/>
            <a:ext cx="3600400" cy="270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00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857" y="2882"/>
            <a:ext cx="916685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 теперь, Незнайка, пойдём и п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огреемся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уютном,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тёплом доме.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ПАЛЬЧИКОВАЯ ГИМНАСТИКА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«НА ПОЛЯНЕ ДОМ СТОИТ»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поляне дом стоит, </a:t>
            </a:r>
            <a:r>
              <a:rPr lang="ru-RU" sz="1400" b="1" dirty="0" smtClean="0">
                <a:solidFill>
                  <a:srgbClr val="0070C0"/>
                </a:solidFill>
                <a:ea typeface="Calibri"/>
                <a:cs typeface="Times New Roman"/>
              </a:rPr>
              <a:t>          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Дом» изобразить двумя руками. Крыша дома –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пальцы рук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которые соприкасаются друг с другом.</a:t>
            </a:r>
            <a:b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Ну а к дому путь закрыт. </a:t>
            </a:r>
            <a:r>
              <a:rPr lang="ru-RU" sz="1400" b="1" dirty="0" smtClean="0">
                <a:solidFill>
                  <a:srgbClr val="0070C0"/>
                </a:solidFill>
                <a:ea typeface="Calibri"/>
                <a:cs typeface="Times New Roman"/>
              </a:rPr>
              <a:t>        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Правую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 левую руки повернуть ладонями к себе. </a:t>
            </a:r>
            <a:b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Мы ворота открываем,          </a:t>
            </a:r>
            <a:r>
              <a:rPr lang="ru-RU" sz="1400" b="1" dirty="0" smtClean="0">
                <a:solidFill>
                  <a:srgbClr val="0070C0"/>
                </a:solidFill>
                <a:ea typeface="Calibri"/>
                <a:cs typeface="Times New Roman"/>
              </a:rPr>
              <a:t>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Ладони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развернуть параллельно друг другу.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Всех вас в гости приглашаем.       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Широко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развести руки, «приглашая» гостей в дом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Знаешь, Незнайка, у Зимы есть три месяца – три братца – Декабрь, Январь, Февраль. Послушай, как ребята составляют синквейн о феврале – последнем зимнем месяце. Синквейн – это короткий рассказ, который составляется по определённым правилам.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СИНКВЕЙН СОСТОИТ ИЗ ПЯТИ СТРОК.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ЕГО ФОРМА НАПОМИНАЕТ «ЁЛОЧКУ».</a:t>
            </a:r>
            <a:endParaRPr lang="ru-RU" sz="14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1-Я СТРОКА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вершина «ёлочки») – одно слово. 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Это предмет или явление, о котором идёт речь;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2-Я СТРОКА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два слова. Признаки, свойства предмета или явления;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3-Я СТРОКА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три слова. Состоит из глаголов, описывающих действия;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4-Я СТРОКА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несколько слов. Словосочетание или предложение, 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отражающее личное отношение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автора к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теме синквейна;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5-Я СТРОКА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основание «ёлочки») – одно слово. </a:t>
            </a:r>
            <a:endParaRPr lang="ru-RU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Ассоциация, связанная 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 темой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синквейна – синоним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057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857" y="0"/>
            <a:ext cx="916685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СОСТАВЛЕНИЕ СИНКВЕЙНА О ФЕВРАЛЕ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ФЕВРАЛЬ.</a:t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ВЕТРЕНЫЙ, СУРОВЫЙ.</a:t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ЗАМОРОЗИЛ, ЗАВЬЮЖИЛ, ЗАСЫПАЛ.</a:t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ФЕВРАЛЬ – ПОСЛЕДНИЙ ЗИМНИЙ МЕСЯЦ.</a:t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ХОЛОДНО.</a:t>
            </a:r>
            <a:endParaRPr lang="ru-RU" sz="14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2231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Садись, Незнайка, посмотри на экран, а мы прочтём стихотворение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С.Маршака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«Февраль»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СТИХОТВОРЕНИЕ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С.МАРШАКА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«ФЕВРАЛЬ»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мнемотехника)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695736"/>
            <a:ext cx="7192964" cy="404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3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71" y="5752"/>
            <a:ext cx="9174671" cy="685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0" y="188640"/>
            <a:ext cx="9144000" cy="645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«ФЕВРАЛЬ»</a:t>
            </a:r>
          </a:p>
          <a:p>
            <a:pPr>
              <a:buFont typeface="Wingdings 2" pitchFamily="18" charset="2"/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Самуил Маршак</a:t>
            </a:r>
            <a:endParaRPr lang="ru-RU" sz="3600" dirty="0" smtClean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 2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Дуют ветры в феврале,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Воют в трубах громко.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Змейкой мчится по земле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Лёгкая позёмка.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Поднимаясь, мчатся вдаль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Самолётов звенья.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празднует февраль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Армии рожденье!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1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857" y="0"/>
            <a:ext cx="9166857" cy="670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В феврале наша Родина отмечает праздник Нашей Армии родной. Давайте составим синквейн о 23 февраля – празднике настоящих мужчин: сильных, смелых, отважных!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СОСТАВЛЕНИЕ СИНКВЕЙНА О 23 ФЕВРАЛЯ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23 ФЕВРАЛЯ.</a:t>
            </a:r>
            <a:endParaRPr lang="ru-RU" sz="14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СИЛЬНЫЙ, МУЖСКОЙ. </a:t>
            </a:r>
            <a:endParaRPr lang="ru-RU" sz="14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ПРОСЛАВЛЯЕТ, РАССКАЗЫВАЕТ, ЗНАКОМИТ. </a:t>
            </a:r>
            <a:endParaRPr lang="ru-RU" sz="14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23 ФЕВРАЛЯ – ПРАЗДНИК АРМИИ РОДНОЙ.</a:t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ГОРДОСТЬ!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Дети составляют синквейн, Незнайка им помогает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Незнайка, мы приглашаем тебя встретить с нами этот праздник. Приходи к нам 23 февраля, будет интересно! А теперь посмотри, и делай, как мы!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Повторяй вместе с нами, и показывай ручками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!</a:t>
            </a:r>
          </a:p>
          <a:p>
            <a:pPr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КИНЕЗИОЛОГИЯ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«23 ФЕВРАЛЯ – ЗИМНИЙ ДЕНЬ, ЧУДЕСНЫЙ!»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23 февраля – зимний день, чудесный,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23 февраля – танцы будут, песни!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23 февраля – спляшем, погуляем,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23 февраля – папу поздравляем!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23 февраля – праздник, начинайся,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23 февраля – папа, улыбайся!</a:t>
            </a:r>
            <a:endParaRPr lang="ru-RU" sz="14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R="13970" algn="ctr"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Дети проговаривают текст, выполняя кинезиологическое упражнение </a:t>
            </a:r>
            <a:endParaRPr lang="ru-RU" sz="1400" b="1" dirty="0">
              <a:ea typeface="Calibri"/>
              <a:cs typeface="Times New Roman"/>
            </a:endParaRPr>
          </a:p>
          <a:p>
            <a:pPr marR="13970" algn="ctr">
              <a:spcAft>
                <a:spcPts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«Кулак-ребро-ладонь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2000" b="1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239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2857" y="0"/>
            <a:ext cx="9165432" cy="684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Наши дети гордятся своими отцами, дедушками, старшими братьями! Наши мальчики, когда подрастут, станут защищать нашу великую и прекрасную Родину – Россию! А сейчас мы составим синквейн о папе.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СОСТАВЛЕНИЕ СИНКВЕЙНА О ПАПЕ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ПАПА.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КРАСИВЫЙ, ЛЮБИМЫЙ.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ЗАБОТИТСЯ, ИГРАЕТ, УЧИТ.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МОЙ ПАПА САМЫЙ ЛУЧШИЙ В МИРЕ.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ЗАЩИТА!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R="13970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marR="13970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Знаешь, Незнайка, как много стихов сложено о нашей непобедимой Армии! Послушай, мы прочтём одно из них!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ИТМИЧЕСКОЕ УПРАЖНЕНИЕ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«СЛАВА МИРУ НА ЗЕМЛЕ!»</a:t>
            </a: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Когда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лежит на речках лёд,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 вьюга мчится вдаль, 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Чудесный праздник нам несёт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Задумчивый февраль!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Нашей Армии любимой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День рожденья в феврале.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Слава ей, непобедимой!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Слава миру на Земле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!</a:t>
            </a:r>
          </a:p>
          <a:p>
            <a:pPr marR="13970" lvl="0" algn="ctr"/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Дети проговаривают </a:t>
            </a:r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стихотворение, прохлопывая первое четверостишие, </a:t>
            </a:r>
          </a:p>
          <a:p>
            <a:pPr marR="13970" lvl="0" algn="ctr"/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отмечают смену ритма, отбивая его ритмичным протопыванием.</a:t>
            </a:r>
            <a:endParaRPr lang="ru-RU" sz="1400" b="1" i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473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600" y="2491913"/>
            <a:ext cx="9179108" cy="436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БИОЭНЕРГОПЛАСТИКА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«ПУЛЕМЁТ»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Открыть рот. Кончиком языка ритмично ударять в верхние зубы, произнося: д-д-д. Одновременно руками выполнять движения, имитирующие стрельбу из пулемёта. </a:t>
            </a:r>
          </a:p>
          <a:p>
            <a:pPr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Молодец, Незнайка. А теперь наши дети составят синквейн о тебе.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СОСТАВЛЕНИЕ СИНКВЕЙНА О НЕЗНАЙКЕ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НЕЗНАЙКА.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ДОБРЫЙ, ЛЮБОПЫТНЫЙ.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ИГРАЕТ, СПРАШИВАЕТ, ПРИГЛАШАЕТ.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НЕЗНАЙКА ДРУЖИТ С ДЕТЬМИ.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СКАЗКА.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Ну что, Незнайка, понравилось тебе наше путешествие по февралю? Приглашаем тебя к нам на праздник –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23 Февраля!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Благодарю вас, ребята непременно приду.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ДЕТИ ПРОЩАЮТСЯ С Н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ЕЗНАЙКОЙ.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ИТОГ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ЗАНЯТИЯ.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2858" y="-14916"/>
            <a:ext cx="916685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СОСТАВЛЕНИЕ СИНКВЕЙНА О НАШЕЙ АРМИИ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НАША АРМИЯ.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СИЛЬНАЯ, НЕПОБЕДИМАЯ.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ЗАЩИЩАЕТ, ОХРАНЯЕТ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СЛАВА АРМИИ ЛЮБИМОЙ, СЛАВА АРМИИ РОДНОЙ!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ПОБЕДА!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2858" y="1818011"/>
            <a:ext cx="9166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Незнайка, давай «постреляем»! Смотри и делай, как мы!</a:t>
            </a:r>
          </a:p>
          <a:p>
            <a:pPr lvl="0" algn="ctr"/>
            <a:r>
              <a:rPr lang="ru-RU" b="1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Дети выполняют упражнение по биоэнергопластике. </a:t>
            </a:r>
            <a:endParaRPr lang="ru-RU" sz="1400" b="1" i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897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857" y="0"/>
            <a:ext cx="9170902" cy="6794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ЦЕЛЬ: развивать связную диалогическую и монологическую речь.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НАПРАВЛЕНИЕ: речевое.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ИНТЕГРАЦИЯ ОБРАЗОВАТЕЛЬНЫХ ОБЛАСТЕЙ: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социально-коммуникативное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развитие, познавательное развитие,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художественно-эстетическое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развитие, физическое развитие. 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ЗАДАЧИ ОБРАЗОВАТЕЛЬНЫХ ОБЛАСТЕЙ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Социально-коммуникативное: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развивать эмоциональную отзывчивость, доброжелательность;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формировать умение включаться в совместную речевую и игровую  деятельность;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воспитывать дружеские взаимоотношения, привычку выполнять задания сообща;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совершенствовать связную диалогическую речь, воспитывать потребность в диалоге; 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совершенствовать умение включать в работу слуховой и зрительный  анализаторы одновременно;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совершенствовать навык высказывать собственное мнение;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воспитывать инициативность и самостоятельность в речевом общении со сверстниками и взрослыми.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368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2857" y="0"/>
            <a:ext cx="9163765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Познавательное развитие: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обобщать и конкретизировать представления детей о зиме, о зимних месяцах, 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  явлениях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природы в зимний период;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формировать устойчивый, познавательный интерес, умение выразить личное отношение вербальными и невербальными средствами;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способствовать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обобщению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представлений о зимних праздниках; 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упражнять в подборе определений к предмету, действий к предмету;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согласовывать прилагательные с существительными в роде, числе, падеже;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пополнять и уточнять словарный запас детей по теме;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закреплять представление детей о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последовательности изложения  выявленных признаков с использованием модельных мнемосхем; 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развивать логическое мышление;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совершенствовать умение резюмировать информацию, излагать сложные идеи, </a:t>
            </a:r>
            <a:endParaRPr lang="ru-RU" sz="20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чувства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представления в нескольких словах.</a:t>
            </a:r>
            <a:endParaRPr lang="ru-RU" sz="20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Художественно-эстетическое развитие: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развивать эмоциональное восприятие и эмоциональный отклик на различный характер музыкального сопровождения;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совершенствовать умение двигаться в соответствии с содержанием музыки, координируя движения с темпом и ритмом музыкального произведения.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960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857" y="4338"/>
            <a:ext cx="9166857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Физическое развитие: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совершенствовать двигательную активность;</a:t>
            </a:r>
            <a:endParaRPr lang="ru-RU" sz="20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сохранять и укреплять физическое и психическое здоровье детей.</a:t>
            </a:r>
            <a:endParaRPr lang="ru-RU" sz="20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ПЛАНИРУЕМЫЕ РЕЗУЛЬТАТЫ: 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умение взаимодействовать в речевой и игровой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деятельности;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умение поддерживать беседу на зимнюю тематику;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умение выполнять движения под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музыку, </a:t>
            </a: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координируя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движения с темпом и ритмом музыкального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произведения;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умение рассуждать, выражать положительные эмоции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составлении синквейна, во время проведения игр,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музыкально-ритмического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упражнения, пальчиковой и мимической гимнастики, упражнений по кинезиологии и биоэнергопластике. 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ВИДЫ ДЕТСКОЙ ДЕЯТЕЛЬНОСТИ: 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игровая, познавательная, коммуникативная, двигательная, </a:t>
            </a:r>
            <a:endParaRPr lang="ru-RU" sz="2000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музыкально-художественная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ПРЕДМЕТНО-РАЗВИВАЮЩАЯ СРЕДА: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использование ИКТ: мультимедийный проектор, экран, ноутбук;  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модельные мнемосхемы;</a:t>
            </a:r>
            <a:endParaRPr lang="ru-RU" sz="20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музыка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П.И.Чайковского, Э.Грига.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0027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857" y="0"/>
            <a:ext cx="9176194" cy="686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ВХОД ДЕТЕЙ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ЗАЛ. ПРИВЕТСТВИЕ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Вот и наступил февраль – последний зимний месяц. Но Зима по-прежнему ещё сильна: холодно на улице, на окнах расцветают сказочные волшебные узоры, а в морозном воздухе кружатся белые снежинки.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 феврале бывает так: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Посмотрел в окно, а там – 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Вот снежинка пролетает,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 за ней летит другая.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Третья, пятая, седьмая,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 окном летят порхая.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 снежном вьюжном хороводе, </a:t>
            </a:r>
            <a:b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Мимо нас зима проходит.</a:t>
            </a:r>
            <a:r>
              <a:rPr lang="ru-RU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b="1" i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А сейчас я предлагаю вам слепить из снега ком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ЛОГОРИТМИЧЕСКОЕ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УПРАЖНЕНИЕ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«ЛЕПИМ МЫ ИЗ СНЕГА КОМ»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Лепим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мы из снега ком,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Сжимать и разжимать кисти рук.</a:t>
            </a:r>
            <a:b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Из комочков строим дом. 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Соединять кончики пальцев рук. </a:t>
            </a:r>
            <a:b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Звери будут в доме жить, 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Хлопать в ладоши. </a:t>
            </a:r>
            <a:b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Веселиться и дружить,     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Улыбнуться,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соединить руки в «замок». 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Вместе домик сторожить.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Взяться за руки. 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Всем найдётся место в нём –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Широко развести руки в стороны.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Вот какой чудесный дом!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Хлопать в ладоши. 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ЗВУЧИТ МУЗЫКА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П.И.Чайковского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307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857" y="0"/>
            <a:ext cx="9166857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Какая красивая зимняя музыка. Но я слышу чей-то голос. Кто-то, быть может, заблудился в зимнем лесу. Давайте откликнемся, позовём его.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Дети: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«Ау-ау!»</a:t>
            </a:r>
            <a:endParaRPr lang="ru-RU" sz="1400" b="1" i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Раздаётся голос в ответ: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«Ау-ау!»</a:t>
            </a:r>
            <a:endParaRPr lang="ru-RU" sz="1400" b="1" i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Входит Незнайка. </a:t>
            </a:r>
            <a:endParaRPr lang="ru-RU" sz="1400" i="1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Здравствуй,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Незнайка.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Как же ты оказался в зимнем лесу? 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 пошёл погулять в зимний лес и заблудился!</a:t>
            </a: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Как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хорошо, что ты услышал нас и пришёл! Мы рады встрече с тобой. Снежинки порхали в морозном воздухе, и всё вокруг засыпали, укрыли,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сказочным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покрывалом, вокруг белым-бело и очень холодно! Ты, наверное, замёрз? Садись, погрейся, посмотри на экран, а мы прочтём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тебе стихотворение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98" y="3746592"/>
            <a:ext cx="4896545" cy="306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321279"/>
            <a:ext cx="9166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СТИХОТВОРЕНИЕ З.АЛЕКСАНДРОВОЙ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«СНЕЖОК»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(мнемотехника)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006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0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-4351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«СНЕЖОК»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Зинаида Александрова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Снежок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порхает, кружится,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улице бело.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превратились лужицы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прозрачное стекло.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летом пели зяблики,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– посмотри – 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розовые яблоки,</a:t>
            </a:r>
            <a:b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ветках снегири.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Снежок  изрезан лыжами,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мел скрипуч и сух.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ловит кошка рыжая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Весёлых белых мух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6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има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такая разная, такая волшебная и сказочная, что можно ещё много </a:t>
            </a:r>
            <a:endParaRPr lang="ru-RU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ней рассказать.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Я с удовольствием послушаю, что вы ещё знаете о зиме? Ведь вокруг такая красота. 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Нарисуйте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Незнайке портрет Зимушки-зимы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Дети: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Зима морозная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снежная, холодная, завывающая, слепящая, туманная, сверкающая, весёлая, искрящаяся, звонкая,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ветреная, суровая. 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Зимой мы катаемся на лыжах, коньках, саночках, играем в снежки, сооружаем снежные крепости и замки, лепим забавных снеговиков.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озяин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леса – Мороз Иванович хочет нас заморозить, но мы с ребятами его не боимся, и тебя,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приглашаем с нами поиграть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4094793"/>
            <a:ext cx="269979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Ой, мороз, мороз, мороз,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Он хватает нас за нос.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 мы не боимся, 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 мы веселимся!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491472"/>
            <a:ext cx="28083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Ой, мороз, мороз, мороз,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Снегом ветки ты занёс.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 мы не боимся, 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 мы веселимся!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3176" y="5474130"/>
            <a:ext cx="286206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Лыжи с санками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возьмём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 кататься в лес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пойдём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 мы не боимся,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 мы веселимся!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099313"/>
            <a:ext cx="291581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Ой, мороз, мороз, мороз,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Щиплет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щёки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он до слёз.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 мы не боимся, 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 мы веселимся!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2857" y="3305520"/>
            <a:ext cx="9185113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УПРАЖНЕНИЕ НА КООРДИНАЦИЮ РСД (речи с движениями)</a:t>
            </a:r>
            <a:r>
              <a:rPr lang="ru-RU" sz="20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«ОЙ, МОРОЗ, МОРОЗ, МОРОЗ!»</a:t>
            </a:r>
            <a:r>
              <a:rPr lang="ru-RU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элементами массажа БАЗ</a:t>
            </a:r>
            <a:endParaRPr lang="ru-RU" sz="2000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5943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7" y="-14916"/>
            <a:ext cx="9166857" cy="68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857" y="0"/>
            <a:ext cx="9166857" cy="5532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Незнайка, хочешь слепить с нами снежок? 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Конечно, хочу – научите меня!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Ну что ж, Незнайка, давай попробуем слепить снежок!</a:t>
            </a:r>
            <a:endParaRPr lang="ru-RU" sz="1400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ПАЛЬЧИКОВАЯ ГИМНАСТИКА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«МЫ С ТОБОЙ СНЕЖОК СЛЕПИЛИ»</a:t>
            </a:r>
            <a:endParaRPr lang="ru-RU" sz="2000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Мы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 тобой снежок слепили.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«Лепить снежки».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Круглый,                                            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Показать руками круг, 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Крепкий,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с силой сжимать ладони, 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Очень гладкий.                                 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погладить одной ладонью другую.</a:t>
            </a:r>
            <a:b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 совсем-совсем не сладкий.          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Погрозить пальчиком. </a:t>
            </a:r>
            <a:b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Раз – подбросим,                               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«Подбрасывать снежки».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Два – поймаем,                                  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«Ловить снежки».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Три –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уроним,                                       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«Ронять снежки».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b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 – сломаем!          </a:t>
            </a:r>
            <a:r>
              <a:rPr lang="ru-RU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                                        Хлопать руками</a:t>
            </a:r>
            <a:r>
              <a:rPr lang="ru-RU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Незнайка, хочешь поиграть с нами в снежки? </a:t>
            </a:r>
            <a:endParaRPr lang="ru-RU" sz="1400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Незнайка: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Давайте поиграем в снежки – это,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наверное,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очень весело!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Учитель-логопед:</a:t>
            </a:r>
            <a:r>
              <a:rPr lang="ru-RU" i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 этой игры есть правила: мы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будем бросать друг другу «снежок» и называть признаки «зимнего» слова, а по этим признакам нужно определить, о чём идёт речь.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857" y="5303728"/>
            <a:ext cx="918439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АКТИВИЗАЦИЯ ЛЕКСИКИ В ИГРЕ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«СНЕЖКИ»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Снежки, коньки, м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ороз, холод, лыжи, снег, метель, вьюга, Новый Год, Дед Мороз, сугробы, лёд, каток, санки, зимние сапоги, тёплый шарф, меховая шапка, валенки, рукавицы, горячий чай, ёлка, стужа, буран, подарки, снеговик, Снегурочка, шуба, снегопад, гололёд.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9393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1159</Words>
  <Application>Microsoft Office PowerPoint</Application>
  <PresentationFormat>Экран (4:3)</PresentationFormat>
  <Paragraphs>198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User1</cp:lastModifiedBy>
  <cp:revision>50</cp:revision>
  <dcterms:created xsi:type="dcterms:W3CDTF">2018-01-03T20:50:29Z</dcterms:created>
  <dcterms:modified xsi:type="dcterms:W3CDTF">2018-02-10T04:57:07Z</dcterms:modified>
</cp:coreProperties>
</file>