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sldIdLst>
    <p:sldId id="285" r:id="rId2"/>
    <p:sldId id="272" r:id="rId3"/>
    <p:sldId id="298" r:id="rId4"/>
    <p:sldId id="299" r:id="rId5"/>
    <p:sldId id="256" r:id="rId6"/>
    <p:sldId id="280" r:id="rId7"/>
    <p:sldId id="282" r:id="rId8"/>
    <p:sldId id="274" r:id="rId9"/>
    <p:sldId id="258" r:id="rId10"/>
    <p:sldId id="283" r:id="rId11"/>
    <p:sldId id="264" r:id="rId12"/>
    <p:sldId id="289" r:id="rId13"/>
    <p:sldId id="292" r:id="rId14"/>
    <p:sldId id="294" r:id="rId15"/>
    <p:sldId id="295" r:id="rId16"/>
    <p:sldId id="29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9" autoAdjust="0"/>
    <p:restoredTop sz="94701" autoAdjust="0"/>
  </p:normalViewPr>
  <p:slideViewPr>
    <p:cSldViewPr>
      <p:cViewPr varScale="1">
        <p:scale>
          <a:sx n="62" d="100"/>
          <a:sy n="62" d="100"/>
        </p:scale>
        <p:origin x="-96" y="-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08.03.2018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08.03.2018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08.03.2018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08.03.2018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08.03.2018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08.03.2018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08.03.2018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08.03.2018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ransition>
    <p:dissolv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857232"/>
            <a:ext cx="8458200" cy="4078396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chemeClr val="tx1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chemeClr val="tx1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</a:br>
            <a:r>
              <a:rPr lang="ru-RU" sz="4400" b="1" dirty="0" smtClean="0">
                <a:solidFill>
                  <a:schemeClr val="tx1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chemeClr val="tx1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</a:br>
            <a:r>
              <a:rPr lang="ru-RU" sz="4800" b="1" dirty="0" err="1" smtClean="0">
                <a:solidFill>
                  <a:schemeClr val="tx1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ОдИН</a:t>
            </a:r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ДЕНЬ  </a:t>
            </a:r>
            <a:b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</a:br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        ИЗ Жизни</a:t>
            </a:r>
            <a:b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</a:br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              в детском саду</a:t>
            </a:r>
            <a:endParaRPr lang="ru-RU" sz="4800" b="1" dirty="0">
              <a:solidFill>
                <a:schemeClr val="tx1"/>
              </a:solidFill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5500702"/>
            <a:ext cx="8458200" cy="914400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Воспитатель: Хрусталева О. В.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Санкт-Петербург    201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5125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283968" cy="3212976"/>
          </a:xfrm>
        </p:spPr>
        <p:txBody>
          <a:bodyPr>
            <a:normAutofit fontScale="90000"/>
          </a:bodyPr>
          <a:lstStyle/>
          <a:p>
            <a:pPr marL="1163638"/>
            <a:r>
              <a:rPr lang="ru-RU" dirty="0" smtClean="0"/>
              <a:t>      На прогулке не скучаем мы в любое время года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Piter 0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18145" y="188641"/>
            <a:ext cx="4625855" cy="4248472"/>
          </a:xfrm>
        </p:spPr>
      </p:pic>
      <p:pic>
        <p:nvPicPr>
          <p:cNvPr id="5" name="Содержимое 3" descr="DSCN61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3" y="2996952"/>
            <a:ext cx="4680520" cy="3659237"/>
          </a:xfrm>
          <a:prstGeom prst="rect">
            <a:avLst/>
          </a:prstGeom>
        </p:spPr>
      </p:pic>
    </p:spTree>
  </p:cSld>
  <p:clrMapOvr>
    <a:masterClrMapping/>
  </p:clrMapOvr>
  <p:transition advTm="4969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163638">
              <a:tabLst>
                <a:tab pos="1163638" algn="l"/>
              </a:tabLst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солнце , воздух и игра –наши лучшие друзья!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Piter 0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558654"/>
            <a:ext cx="6666010" cy="4999507"/>
          </a:xfrm>
        </p:spPr>
      </p:pic>
    </p:spTree>
  </p:cSld>
  <p:clrMapOvr>
    <a:masterClrMapping/>
  </p:clrMapOvr>
  <p:transition advTm="5156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260475"/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Только нужно и обедать,</a:t>
            </a:r>
            <a:br>
              <a:rPr lang="ru-RU" sz="3200" dirty="0" smtClean="0"/>
            </a:br>
            <a:r>
              <a:rPr lang="ru-RU" sz="3200" dirty="0" smtClean="0"/>
              <a:t>после ротик  полоскать, </a:t>
            </a:r>
            <a:br>
              <a:rPr lang="ru-RU" sz="3200" dirty="0" smtClean="0"/>
            </a:br>
            <a:r>
              <a:rPr lang="ru-RU" sz="3200" dirty="0" smtClean="0"/>
              <a:t>десны медом натирать</a:t>
            </a:r>
            <a:br>
              <a:rPr lang="ru-RU" sz="3200" dirty="0" smtClean="0"/>
            </a:br>
            <a:endParaRPr lang="ru-RU" sz="3200" dirty="0"/>
          </a:p>
        </p:txBody>
      </p:sp>
      <p:pic>
        <p:nvPicPr>
          <p:cNvPr id="4" name="Содержимое 3" descr="DSCN61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030835"/>
            <a:ext cx="3620373" cy="4827165"/>
          </a:xfrm>
        </p:spPr>
      </p:pic>
      <p:pic>
        <p:nvPicPr>
          <p:cNvPr id="5" name="Содержимое 3" descr="SAM_1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51930" y="1772816"/>
            <a:ext cx="4996060" cy="3960440"/>
          </a:xfrm>
          <a:prstGeom prst="rect">
            <a:avLst/>
          </a:prstGeom>
        </p:spPr>
      </p:pic>
    </p:spTree>
  </p:cSld>
  <p:clrMapOvr>
    <a:masterClrMapping/>
  </p:clrMapOvr>
  <p:transition advTm="6062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         и в кроватках сладко спать</a:t>
            </a:r>
            <a:endParaRPr lang="ru-RU" dirty="0"/>
          </a:p>
        </p:txBody>
      </p:sp>
      <p:pic>
        <p:nvPicPr>
          <p:cNvPr id="4" name="Содержимое 3" descr="SAM_09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  <p:transition advTm="4828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       профилактика для стоп , </a:t>
            </a:r>
            <a:br>
              <a:rPr lang="ru-RU" dirty="0" smtClean="0"/>
            </a:br>
            <a:r>
              <a:rPr lang="ru-RU" dirty="0" smtClean="0"/>
              <a:t>          мы походим босиком</a:t>
            </a:r>
            <a:endParaRPr lang="ru-RU" dirty="0"/>
          </a:p>
        </p:txBody>
      </p:sp>
      <p:pic>
        <p:nvPicPr>
          <p:cNvPr id="4" name="Содержимое 3" descr="SAM_09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340767"/>
            <a:ext cx="4896544" cy="3888433"/>
          </a:xfrm>
        </p:spPr>
      </p:pic>
      <p:pic>
        <p:nvPicPr>
          <p:cNvPr id="5" name="Содержимое 3" descr="SAM_09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3068960"/>
            <a:ext cx="4590951" cy="3515221"/>
          </a:xfrm>
          <a:prstGeom prst="rect">
            <a:avLst/>
          </a:prstGeom>
        </p:spPr>
      </p:pic>
    </p:spTree>
  </p:cSld>
  <p:clrMapOvr>
    <a:masterClrMapping/>
  </p:clrMapOvr>
  <p:transition advTm="4891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     Мы здоровые ребята           Загляденье! Просто класс!</a:t>
            </a:r>
            <a:endParaRPr lang="ru-RU" dirty="0"/>
          </a:p>
        </p:txBody>
      </p:sp>
      <p:pic>
        <p:nvPicPr>
          <p:cNvPr id="4" name="Содержимое 3" descr="IMG_26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99508" y="1268761"/>
            <a:ext cx="4320480" cy="3240360"/>
          </a:xfrm>
        </p:spPr>
      </p:pic>
      <p:pic>
        <p:nvPicPr>
          <p:cNvPr id="5" name="Содержимое 3" descr="IMG_18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3" y="3068960"/>
            <a:ext cx="4782972" cy="3587229"/>
          </a:xfrm>
          <a:prstGeom prst="rect">
            <a:avLst/>
          </a:prstGeom>
        </p:spPr>
      </p:pic>
    </p:spTree>
  </p:cSld>
  <p:clrMapOvr>
    <a:masterClrMapping/>
  </p:clrMapOvr>
  <p:transition advTm="4422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4800" dirty="0" smtClean="0"/>
              <a:t>Спасибо за внимание!</a:t>
            </a:r>
            <a:endParaRPr lang="ru-RU" sz="4800" dirty="0"/>
          </a:p>
        </p:txBody>
      </p:sp>
    </p:spTree>
  </p:cSld>
  <p:clrMapOvr>
    <a:masterClrMapping/>
  </p:clrMapOvr>
  <p:transition advTm="2343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260475"/>
            <a:r>
              <a:rPr lang="ru-RU" dirty="0" smtClean="0"/>
              <a:t>Вы его любите  дети</a:t>
            </a:r>
            <a:br>
              <a:rPr lang="ru-RU" dirty="0" smtClean="0"/>
            </a:br>
            <a:r>
              <a:rPr lang="ru-RU" dirty="0" smtClean="0"/>
              <a:t>Самый добрый дом на свете</a:t>
            </a:r>
            <a:endParaRPr lang="ru-RU" dirty="0"/>
          </a:p>
        </p:txBody>
      </p:sp>
      <p:pic>
        <p:nvPicPr>
          <p:cNvPr id="4" name="Содержимое 3" descr="Изображение 0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628800"/>
            <a:ext cx="6474132" cy="4859215"/>
          </a:xfrm>
        </p:spPr>
      </p:pic>
    </p:spTree>
  </p:cSld>
  <p:clrMapOvr>
    <a:masterClrMapping/>
  </p:clrMapOvr>
  <p:transition advTm="4813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             творческий подход</a:t>
            </a:r>
            <a:br>
              <a:rPr lang="ru-RU" dirty="0" smtClean="0"/>
            </a:br>
            <a:r>
              <a:rPr lang="ru-RU" dirty="0" smtClean="0"/>
              <a:t>                        к оздоровлению</a:t>
            </a:r>
            <a:endParaRPr lang="ru-RU" dirty="0"/>
          </a:p>
        </p:txBody>
      </p:sp>
      <p:pic>
        <p:nvPicPr>
          <p:cNvPr id="4" name="Содержимое 3" descr="SAM_10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  <p:transition advTm="525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Спортивные уголки в группах            </a:t>
            </a:r>
            <a:r>
              <a:rPr lang="ru-RU" dirty="0" err="1" smtClean="0"/>
              <a:t>интергация</a:t>
            </a:r>
            <a:endParaRPr lang="ru-RU" dirty="0"/>
          </a:p>
        </p:txBody>
      </p:sp>
      <p:pic>
        <p:nvPicPr>
          <p:cNvPr id="4" name="Содержимое 3" descr="SAM_10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  <p:transition advTm="5718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476672"/>
            <a:ext cx="8668072" cy="818728"/>
          </a:xfrm>
        </p:spPr>
        <p:txBody>
          <a:bodyPr>
            <a:normAutofit fontScale="90000"/>
          </a:bodyPr>
          <a:lstStyle/>
          <a:p>
            <a:pPr marL="1163638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утренняя </a:t>
            </a:r>
            <a:r>
              <a:rPr lang="ru-RU" dirty="0" err="1" smtClean="0"/>
              <a:t>гимнастика-бодрое</a:t>
            </a:r>
            <a:r>
              <a:rPr lang="ru-RU" dirty="0" smtClean="0"/>
              <a:t> начало дня</a:t>
            </a:r>
            <a:endParaRPr lang="ru-RU" dirty="0"/>
          </a:p>
        </p:txBody>
      </p:sp>
      <p:pic>
        <p:nvPicPr>
          <p:cNvPr id="6" name="Содержимое 5" descr="SAM_10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0892" y="1554163"/>
            <a:ext cx="6034616" cy="4525962"/>
          </a:xfrm>
        </p:spPr>
      </p:pic>
    </p:spTree>
  </p:cSld>
  <p:clrMapOvr>
    <a:masterClrMapping/>
  </p:clrMapOvr>
  <p:transition advTm="5454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081088"/>
            <a:r>
              <a:rPr lang="ru-RU" dirty="0" smtClean="0"/>
              <a:t>Плоскостопие-это не про нас!</a:t>
            </a:r>
            <a:endParaRPr lang="ru-RU" dirty="0"/>
          </a:p>
        </p:txBody>
      </p:sp>
      <p:pic>
        <p:nvPicPr>
          <p:cNvPr id="4" name="Содержимое 3" descr="Piter 0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11960" y="1124744"/>
            <a:ext cx="4702040" cy="3526530"/>
          </a:xfrm>
        </p:spPr>
      </p:pic>
      <p:pic>
        <p:nvPicPr>
          <p:cNvPr id="5" name="Содержимое 3" descr="Piter 0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1" y="3284984"/>
            <a:ext cx="4460354" cy="3345265"/>
          </a:xfrm>
          <a:prstGeom prst="rect">
            <a:avLst/>
          </a:prstGeom>
        </p:spPr>
      </p:pic>
    </p:spTree>
  </p:cSld>
  <p:clrMapOvr>
    <a:masterClrMapping/>
  </p:clrMapOvr>
  <p:transition advTm="5281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163638"/>
            <a:r>
              <a:rPr lang="ru-RU" dirty="0" smtClean="0"/>
              <a:t>Физкультурой мы займемся</a:t>
            </a:r>
            <a:br>
              <a:rPr lang="ru-RU" dirty="0" smtClean="0"/>
            </a:br>
            <a:r>
              <a:rPr lang="ru-RU" dirty="0" smtClean="0"/>
              <a:t>    И здоровьем запасемся </a:t>
            </a:r>
            <a:endParaRPr lang="ru-RU" dirty="0"/>
          </a:p>
        </p:txBody>
      </p:sp>
      <p:pic>
        <p:nvPicPr>
          <p:cNvPr id="4" name="Содержимое 3" descr="Piter 0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484784"/>
            <a:ext cx="6761949" cy="5075239"/>
          </a:xfrm>
        </p:spPr>
      </p:pic>
    </p:spTree>
  </p:cSld>
  <p:clrMapOvr>
    <a:masterClrMapping/>
  </p:clrMapOvr>
  <p:transition advTm="536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7200"/>
            <a:ext cx="4644008" cy="2107704"/>
          </a:xfrm>
        </p:spPr>
        <p:txBody>
          <a:bodyPr>
            <a:normAutofit fontScale="90000"/>
          </a:bodyPr>
          <a:lstStyle/>
          <a:p>
            <a:pPr marL="1260475"/>
            <a:r>
              <a:rPr lang="ru-RU" dirty="0" smtClean="0"/>
              <a:t>В группе  тоже не скучаем</a:t>
            </a:r>
            <a:br>
              <a:rPr lang="ru-RU" dirty="0" smtClean="0"/>
            </a:br>
            <a:r>
              <a:rPr lang="ru-RU" dirty="0" smtClean="0"/>
              <a:t>Дружно, весело играем</a:t>
            </a:r>
            <a:endParaRPr lang="ru-RU" dirty="0"/>
          </a:p>
        </p:txBody>
      </p:sp>
      <p:pic>
        <p:nvPicPr>
          <p:cNvPr id="4" name="Содержимое 3" descr="Piter 0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980728"/>
            <a:ext cx="4392488" cy="3888432"/>
          </a:xfrm>
        </p:spPr>
      </p:pic>
      <p:pic>
        <p:nvPicPr>
          <p:cNvPr id="5" name="Содержимое 3" descr="Piter 0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852936"/>
            <a:ext cx="4536504" cy="3755716"/>
          </a:xfrm>
          <a:prstGeom prst="rect">
            <a:avLst/>
          </a:prstGeom>
        </p:spPr>
      </p:pic>
    </p:spTree>
  </p:cSld>
  <p:clrMapOvr>
    <a:masterClrMapping/>
  </p:clrMapOvr>
  <p:transition advTm="4844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00608" y="0"/>
            <a:ext cx="5184576" cy="2636912"/>
          </a:xfrm>
        </p:spPr>
        <p:txBody>
          <a:bodyPr>
            <a:normAutofit fontScale="90000"/>
          </a:bodyPr>
          <a:lstStyle/>
          <a:p>
            <a:pPr marL="1441450"/>
            <a:r>
              <a:rPr lang="en-US" dirty="0" smtClean="0"/>
              <a:t/>
            </a:r>
            <a:br>
              <a:rPr lang="en-US" dirty="0" smtClean="0"/>
            </a:br>
            <a:r>
              <a:rPr lang="ru-RU" sz="3100" dirty="0" smtClean="0"/>
              <a:t>Вверх по лестнице ступаем</a:t>
            </a:r>
            <a:br>
              <a:rPr lang="ru-RU" sz="3100" dirty="0" smtClean="0"/>
            </a:br>
            <a:r>
              <a:rPr lang="ru-RU" sz="3100" dirty="0" smtClean="0"/>
              <a:t>И вершины покоряем</a:t>
            </a:r>
            <a:endParaRPr lang="ru-RU" sz="3100" dirty="0"/>
          </a:p>
        </p:txBody>
      </p:sp>
      <p:pic>
        <p:nvPicPr>
          <p:cNvPr id="5" name="Содержимое 4" descr="DSCN61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39952" y="404664"/>
            <a:ext cx="4800532" cy="4032447"/>
          </a:xfrm>
        </p:spPr>
      </p:pic>
      <p:pic>
        <p:nvPicPr>
          <p:cNvPr id="4" name="Содержимое 3" descr="Piter 0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796197"/>
            <a:ext cx="4176464" cy="4061803"/>
          </a:xfrm>
          <a:prstGeom prst="rect">
            <a:avLst/>
          </a:prstGeom>
        </p:spPr>
      </p:pic>
    </p:spTree>
  </p:cSld>
  <p:clrMapOvr>
    <a:masterClrMapping/>
  </p:clrMapOvr>
  <p:transition advTm="5047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327</TotalTime>
  <Words>73</Words>
  <Application>Microsoft Office PowerPoint</Application>
  <PresentationFormat>Экран (4:3)</PresentationFormat>
  <Paragraphs>23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Трек</vt:lpstr>
      <vt:lpstr>  ОдИН ДЕНЬ            ИЗ Жизни                в детском саду</vt:lpstr>
      <vt:lpstr>Вы его любите  дети Самый добрый дом на свете</vt:lpstr>
      <vt:lpstr>                   творческий подход                         к оздоровлению</vt:lpstr>
      <vt:lpstr> Спортивные уголки в группах            интергация</vt:lpstr>
      <vt:lpstr> утренняя гимнастика-бодрое начало дня</vt:lpstr>
      <vt:lpstr>Плоскостопие-это не про нас!</vt:lpstr>
      <vt:lpstr>Физкультурой мы займемся     И здоровьем запасемся </vt:lpstr>
      <vt:lpstr>В группе  тоже не скучаем Дружно, весело играем</vt:lpstr>
      <vt:lpstr> Вверх по лестнице ступаем И вершины покоряем</vt:lpstr>
      <vt:lpstr>      На прогулке не скучаем мы в любое время года </vt:lpstr>
      <vt:lpstr> солнце , воздух и игра –наши лучшие друзья! </vt:lpstr>
      <vt:lpstr> Только нужно и обедать, после ротик  полоскать,  десны медом натирать </vt:lpstr>
      <vt:lpstr>          и в кроватках сладко спать</vt:lpstr>
      <vt:lpstr>             профилактика для стоп ,            мы походим босиком</vt:lpstr>
      <vt:lpstr>       Мы здоровые ребята           Загляденье! Просто класс!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 нашем садике живем  Все дружнее с каждым днем </dc:title>
  <cp:lastModifiedBy>Александр Хрусталев</cp:lastModifiedBy>
  <cp:revision>42</cp:revision>
  <dcterms:modified xsi:type="dcterms:W3CDTF">2018-03-08T10:28:35Z</dcterms:modified>
</cp:coreProperties>
</file>