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72" r:id="rId7"/>
    <p:sldId id="273" r:id="rId8"/>
    <p:sldId id="260" r:id="rId9"/>
    <p:sldId id="267" r:id="rId10"/>
    <p:sldId id="274" r:id="rId11"/>
    <p:sldId id="262" r:id="rId12"/>
    <p:sldId id="268" r:id="rId13"/>
    <p:sldId id="275" r:id="rId14"/>
    <p:sldId id="261" r:id="rId15"/>
    <p:sldId id="269" r:id="rId16"/>
    <p:sldId id="276" r:id="rId17"/>
    <p:sldId id="277" r:id="rId18"/>
    <p:sldId id="263" r:id="rId19"/>
    <p:sldId id="270" r:id="rId20"/>
    <p:sldId id="278" r:id="rId21"/>
    <p:sldId id="264" r:id="rId22"/>
    <p:sldId id="271" r:id="rId23"/>
    <p:sldId id="279" r:id="rId24"/>
    <p:sldId id="280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B70C-CF0D-49B3-BFF9-BC5719DB42C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BE9E-C7AD-4B78-8D20-B4B15E87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77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дом\Desktop\страны 1 апреля\англия\1-aprelya-den-smexa-1-900x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286809" cy="56150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245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285992"/>
            <a:ext cx="2613585" cy="3857651"/>
          </a:xfrm>
          <a:prstGeom prst="rect">
            <a:avLst/>
          </a:prstGeom>
        </p:spPr>
      </p:pic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28605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 Голландия веселится 1 апреля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 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22245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928934"/>
            <a:ext cx="2362858" cy="3487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21442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голландец старается разыграть как можно больше знакомых. Как правило, это заключается в придумывании абсолютно невероятной новости, якобы полученной через средства массовой информации. СМИ не отстает, выдавая пищу для розыгрышей огромными порциями.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Особой популярностью пользуются сюжеты о достижениях науки или приезде в какое-либо захолустье популярных звезд шоу-бизнеса, политиков, известнейших спортсменов, членов королевских семей.</a:t>
            </a:r>
            <a:endParaRPr lang="ru-RU" dirty="0"/>
          </a:p>
        </p:txBody>
      </p:sp>
      <p:pic>
        <p:nvPicPr>
          <p:cNvPr id="8" name="Рисунок 7" descr="0_6967e_e667445f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929066"/>
            <a:ext cx="1928826" cy="21721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Amsterdam-den-korolevi_scale_800x600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071810"/>
            <a:ext cx="5143536" cy="33586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1-апреля-шут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428604"/>
            <a:ext cx="3143272" cy="25146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107482400_95be81650c27__Mobile_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214554"/>
            <a:ext cx="238837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дом\Desktop\страны 1 апреля\англия\f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000108"/>
            <a:ext cx="8358246" cy="54530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Франция с первоапрельской рыбой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50017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Французы превращают 1 апреля людей в "</a:t>
            </a:r>
            <a:r>
              <a:rPr lang="ru-RU" dirty="0" err="1" smtClean="0"/>
              <a:t>poisson</a:t>
            </a:r>
            <a:r>
              <a:rPr lang="ru-RU" dirty="0" smtClean="0"/>
              <a:t> </a:t>
            </a:r>
            <a:r>
              <a:rPr lang="ru-RU" dirty="0" err="1" smtClean="0"/>
              <a:t>d`avril</a:t>
            </a:r>
            <a:r>
              <a:rPr lang="ru-RU" dirty="0" smtClean="0"/>
              <a:t>" – первоапрельскую рыбу. Они стараются украсить спины ничего не подозревающих прохожих наклейками с рыбой. Да и подарки французы преподносят родственникам только рыбные. В этот день нужно быть чрезвычайно внимательными, чтобы не попасться на удочку шутнику.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6" name="Рисунок 5" descr="0_a75cc_ccb92ff4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857496"/>
            <a:ext cx="1991320" cy="3081347"/>
          </a:xfrm>
          <a:prstGeom prst="rect">
            <a:avLst/>
          </a:prstGeom>
        </p:spPr>
      </p:pic>
      <p:pic>
        <p:nvPicPr>
          <p:cNvPr id="7" name="Рисунок 6" descr="0_64b92_727003f9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14686"/>
            <a:ext cx="2200291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459501518_12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14620"/>
            <a:ext cx="4953000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aa5a72bdd2c59aea996ceb5b73ac6b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714356"/>
            <a:ext cx="2786082" cy="3071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дом\Desktop\страны 1 апреля\франция\60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050511" cy="56292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194" name="Picture 2" descr="C:\Users\дом\Desktop\страны 1 апреля\франция\70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158139" cy="55578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83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 Шотландия отмеча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parajita" pitchFamily="34" charset="0"/>
              </a:rPr>
              <a:t>е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 День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дурака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428736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шотландцы празднуют День смеха 1 и 2 апреля. Называется у них праздник «Днем кукушки». В первый день шотландцы шутят, как и во всем мире.</a:t>
            </a:r>
          </a:p>
          <a:p>
            <a:r>
              <a:rPr lang="ru-RU" dirty="0" smtClean="0"/>
              <a:t> А второй день праздника, День хвоста, уже касается только определенной части тела, той, что пониже спины. И шуточки более изощренные. Шотландцы старательно подкладывают на стулья близким друзьям и родным пластмассовые кнопки, привязывают ниже талии (по месту расположения хвостов) разноцветные ленточки. Эти «хвосты» становятся неоспоримым свидетельством того, что человека удалось так удачно разыграть.</a:t>
            </a:r>
            <a:endParaRPr lang="ru-RU" dirty="0"/>
          </a:p>
        </p:txBody>
      </p:sp>
      <p:pic>
        <p:nvPicPr>
          <p:cNvPr id="6" name="Рисунок 5" descr="0_64b92_727003f9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000504"/>
            <a:ext cx="1777778" cy="1904762"/>
          </a:xfrm>
          <a:prstGeom prst="rect">
            <a:avLst/>
          </a:prstGeom>
        </p:spPr>
      </p:pic>
      <p:pic>
        <p:nvPicPr>
          <p:cNvPr id="7" name="Рисунок 6" descr="107482400_95be81650c27__Mobile_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205888"/>
            <a:ext cx="1714512" cy="17948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-aprelya-v-Germanii-300x1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00042"/>
            <a:ext cx="3180586" cy="2109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63fe6137bbde854c517337644054c976_c124aef0ed3b39aa86210c74dc79644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857496"/>
            <a:ext cx="5429288" cy="3619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gr_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28604"/>
            <a:ext cx="2006527" cy="22145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апреля </a:t>
            </a:r>
            <a:r>
              <a:rPr lang="ru-RU" sz="2400" dirty="0" smtClean="0"/>
              <a:t>- </a:t>
            </a:r>
            <a:r>
              <a:rPr lang="ru-RU" sz="2000" dirty="0" smtClean="0"/>
              <a:t>этот День не внесен ни в какие календари знаменательных дат и всенародных праздников, но его вполне можно отнести к международным, поскольку он с одинаковым успехом отмечается и в России, и в Германии, и в Англии, и во Франции, и в Скандинавии, и даже на Востоке. В одних странах 1 апреля называют Днем смеха, в других - Днем </a:t>
            </a:r>
            <a:r>
              <a:rPr lang="ru-RU" sz="2000" dirty="0" err="1" smtClean="0"/>
              <a:t>дурака</a:t>
            </a:r>
            <a:r>
              <a:rPr lang="ru-RU" sz="2000" dirty="0" smtClean="0"/>
              <a:t>. В этот день каждый не прочь пошутить над окружающими, никто не застрахован от розыгрышей и даже самые серьезные невольно улыбаются.</a:t>
            </a:r>
            <a:endParaRPr lang="ru-RU" sz="2000" dirty="0"/>
          </a:p>
        </p:txBody>
      </p:sp>
      <p:pic>
        <p:nvPicPr>
          <p:cNvPr id="5" name="Рисунок 4" descr="0_6967e_e667445f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876"/>
            <a:ext cx="2121241" cy="2388785"/>
          </a:xfrm>
          <a:prstGeom prst="rect">
            <a:avLst/>
          </a:prstGeom>
        </p:spPr>
      </p:pic>
      <p:pic>
        <p:nvPicPr>
          <p:cNvPr id="6" name="Рисунок 5" descr="0_64b92_727003f9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643314"/>
            <a:ext cx="2244506" cy="24048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218" name="Picture 2" descr="C:\Users\дом\Desktop\страны 1 апреля\шотландия\image_58e0ab7b384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8001056" cy="46196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 отмечают день смеха в России</a:t>
            </a:r>
            <a:endParaRPr lang="ru-RU" sz="36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России шутками отмечали 1 Апреля придворные-иностранцы. Петру I понравился этот обычай. «Шутки немало забавляли царя, и каждый год он выдумывал около этого времени что-нибудь подобное», — писал один из его современников. В 1700 году один содержатель труппы факиров объявил москвичам, что он влезет в горлышко обыкновенной стеклянной бутылки. Народ повалил в театр. Когда поднялся занавес, собравшиеся увидели на сцене бутылку с надписью «Первое апреля». Царь Петр тоже присутствовал на этом представлении, которое его немало позабавило и совсем не разгневало. Он только сказал по этому поводу: «Вольность комедиантов». Таким образом, традиция праздновать 1 Апреля начала распространяться и среди русских.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564357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 АРЕЛЯ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ROIsobUzEHDwGEVa6k3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71480"/>
            <a:ext cx="3500462" cy="1886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detsad-234516-14596167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786058"/>
            <a:ext cx="5572164" cy="3714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3.5159949.jpg.51599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500042"/>
            <a:ext cx="2643206" cy="1959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C:\Users\дом\Desktop\страны 1 апреля\россия\sah2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770180" cy="544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C:\Users\дом\Desktop\страны 1 апреля\россия\19924719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7500990" cy="5547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Праздник 1 Апреля или День Смеха </a:t>
            </a:r>
            <a:r>
              <a:rPr lang="ru-RU" dirty="0" smtClean="0"/>
              <a:t>— один из самых весёлых, жизнерадостных и позитивных во всём мире. Пусть его и называют по-другому — День </a:t>
            </a:r>
            <a:r>
              <a:rPr lang="ru-RU" dirty="0" err="1" smtClean="0"/>
              <a:t>Дурака</a:t>
            </a:r>
            <a:r>
              <a:rPr lang="ru-RU" dirty="0" smtClean="0"/>
              <a:t>, но разве найдётся тот, кто на это обижается? Это день создан для шуток, приколов, розыгрышей и просто веселья от души. Ведь, по словам садовода-ботаника А. </a:t>
            </a:r>
            <a:r>
              <a:rPr lang="ru-RU" dirty="0" err="1" smtClean="0"/>
              <a:t>Раабе</a:t>
            </a:r>
            <a:r>
              <a:rPr lang="ru-RU" dirty="0" smtClean="0"/>
              <a:t>, смех является спасательным кругом на волнах жизни!</a:t>
            </a:r>
            <a:endParaRPr lang="ru-RU" dirty="0"/>
          </a:p>
        </p:txBody>
      </p:sp>
      <p:pic>
        <p:nvPicPr>
          <p:cNvPr id="5" name="Рисунок 4" descr="189172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785794"/>
            <a:ext cx="3143272" cy="5488636"/>
          </a:xfrm>
          <a:prstGeom prst="rect">
            <a:avLst/>
          </a:prstGeom>
        </p:spPr>
      </p:pic>
      <p:pic>
        <p:nvPicPr>
          <p:cNvPr id="6" name="Рисунок 5" descr="pryigayushhiy-malch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071810"/>
            <a:ext cx="1702604" cy="32909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131414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857232"/>
            <a:ext cx="2286016" cy="5210293"/>
          </a:xfrm>
          <a:prstGeom prst="rect">
            <a:avLst/>
          </a:prstGeom>
        </p:spPr>
      </p:pic>
      <p:sp>
        <p:nvSpPr>
          <p:cNvPr id="14" name="Овальная выноска 13"/>
          <p:cNvSpPr/>
          <p:nvPr/>
        </p:nvSpPr>
        <p:spPr>
          <a:xfrm>
            <a:off x="1357290" y="500042"/>
            <a:ext cx="3429024" cy="2857520"/>
          </a:xfrm>
          <a:prstGeom prst="wedgeEllipseCallout">
            <a:avLst>
              <a:gd name="adj1" fmla="val 79443"/>
              <a:gd name="adj2" fmla="val 197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57356" y="928670"/>
            <a:ext cx="2500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Я знаю, что этот славный и веселый праздник любят люди всех континентов. И отмечают его с огромной радостью, хотя в каждом государстве есть уже давно сложившиеся собственные традиции празднества. Давайте посмотрим, как и где отмечают День смеха, и выберем самую веселую страну, где лучше всего провести 1 апреля.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57148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 апреля в Германии и Австрии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28586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Историки утверждают, что немецкие традиции первоапрельских розыгрышей ушли корнями в XVII век. Интересно, что немцы посылали друг друга не куда-нибудь, а в апрель, говоря «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den</a:t>
            </a:r>
            <a:r>
              <a:rPr lang="ru-RU" dirty="0" smtClean="0"/>
              <a:t> </a:t>
            </a:r>
            <a:r>
              <a:rPr lang="ru-RU" dirty="0" err="1" smtClean="0"/>
              <a:t>April</a:t>
            </a:r>
            <a:r>
              <a:rPr lang="ru-RU" dirty="0" smtClean="0"/>
              <a:t> </a:t>
            </a:r>
            <a:r>
              <a:rPr lang="ru-RU" dirty="0" err="1" smtClean="0"/>
              <a:t>schicken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2285992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Разыгрывали даже детишек, посылая их в аптеку за птичьим молоком, кукушкиным маслом или комариным жиром. Всех, кого удалось разыграть, немцы называли </a:t>
            </a:r>
            <a:r>
              <a:rPr lang="ru-RU" dirty="0" err="1" smtClean="0"/>
              <a:t>Aprilnarr</a:t>
            </a:r>
            <a:r>
              <a:rPr lang="ru-RU" dirty="0" smtClean="0"/>
              <a:t>, то есть, апрельским </a:t>
            </a:r>
            <a:r>
              <a:rPr lang="ru-RU" dirty="0" err="1" smtClean="0"/>
              <a:t>дурачком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214818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Вообще-то, издавна 1 апреля в этих странах считался несчастливым. В этот день родился Иуда, был свергнут с неба сатана.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3929066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Считалось, что 1 апреля нельзя проводить никакие работы, начинать ответственные дела. Вот и появилось время для добрых шуток и веселых розыгрышей.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umor27032014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071810"/>
            <a:ext cx="5000660" cy="34270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1891724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214422"/>
            <a:ext cx="2000251" cy="4421440"/>
          </a:xfrm>
          <a:prstGeom prst="rect">
            <a:avLst/>
          </a:prstGeom>
        </p:spPr>
      </p:pic>
      <p:pic>
        <p:nvPicPr>
          <p:cNvPr id="1026" name="Picture 2" descr="C:\Users\дом\Desktop\страны 1 апреля\германия\30d6b0f71d7f196885ea9eede6d6f3f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714356"/>
            <a:ext cx="3500462" cy="2041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дом\Desktop\страны 1 апреля\германия\Karnaval-v-Bonne_gl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6987958" cy="3459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 descr="C:\Users\дом\Desktop\страны 1 апреля\германия\107_CLN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04"/>
            <a:ext cx="3214690" cy="23574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107482400_95be81650c27__Mobile_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857232"/>
            <a:ext cx="2000264" cy="18696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дом\Desktop\страны 1 апреля\германия\a3f22d660c672ce7d021b9d88a7f9d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715272" cy="5929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Финляндия и шутки горячих                финских  парней 1 апреля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64305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у финнов День смеха появился не слишком давно. Но отмечают его все с огромным удовольствием. Корни праздник имеет городские, но с недавнего времени и сельские жители стали отмечать его с размахом.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714620"/>
            <a:ext cx="3143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 посылают то за стеклянным плугом, то за угломером для навозных куч к ближайшим соседям. Те разводят руками и объясняют доверчивым малышам, что отдали уже в другой двор эти самые необходимые в хозяйстве предметы. Ребятишки отправляются по указанным адресам, там происходит повторение сюжета.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786058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они и мучаются в поисках бесценного инвентаря, переходя от одного соседа к другому. Бывает, что какие-нибудь сердобольные люди сжалятся над малышом и поведают ему, в чем соль такой шутки, тогда только прекращается бесцельное хождение. Такое вот веселье у горячих финских парней в День смеха.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4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456735742_colorful-balloons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00042"/>
            <a:ext cx="7062883" cy="2143140"/>
          </a:xfrm>
          <a:prstGeom prst="rect">
            <a:avLst/>
          </a:prstGeom>
        </p:spPr>
      </p:pic>
      <p:pic>
        <p:nvPicPr>
          <p:cNvPr id="5122" name="Picture 2" descr="C:\Users\дом\Desktop\страны 1 апреля\англия\sm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428868"/>
            <a:ext cx="6096000" cy="4048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745</Words>
  <Application>Microsoft Office PowerPoint</Application>
  <PresentationFormat>Экран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29</cp:revision>
  <dcterms:created xsi:type="dcterms:W3CDTF">2018-03-26T16:59:19Z</dcterms:created>
  <dcterms:modified xsi:type="dcterms:W3CDTF">2018-04-01T10:56:50Z</dcterms:modified>
</cp:coreProperties>
</file>