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59CB0-01DB-4380-97C8-DAB30E4953B4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4DA84-A78E-4A8F-A83D-E3BE9D6A6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DA84-A78E-4A8F-A83D-E3BE9D6A6E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7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Предметно-р</a:t>
            </a:r>
            <a:r>
              <a:rPr lang="ru-RU" sz="3200" dirty="0" smtClean="0"/>
              <a:t>азвивающая                                           среда</a:t>
            </a:r>
            <a:r>
              <a:rPr lang="ru-RU" sz="3200" dirty="0"/>
              <a:t>.</a:t>
            </a:r>
            <a:r>
              <a:rPr lang="ru-RU" sz="3200" dirty="0" smtClean="0"/>
              <a:t>      </a:t>
            </a:r>
            <a:r>
              <a:rPr lang="ru-RU" sz="3200" dirty="0" smtClean="0"/>
              <a:t>Макеты.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984775" cy="3946227"/>
          </a:xfrm>
        </p:spPr>
      </p:pic>
    </p:spTree>
    <p:extLst>
      <p:ext uri="{BB962C8B-B14F-4D97-AF65-F5344CB8AC3E}">
        <p14:creationId xmlns:p14="http://schemas.microsoft.com/office/powerpoint/2010/main" val="127803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3960440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08720"/>
            <a:ext cx="4680520" cy="568863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43608" y="1268760"/>
            <a:ext cx="29306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домик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05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5517232"/>
            <a:ext cx="7334200" cy="1080120"/>
          </a:xfrm>
        </p:spPr>
        <p:txBody>
          <a:bodyPr/>
          <a:lstStyle/>
          <a:p>
            <a:r>
              <a:rPr lang="ru-RU" dirty="0" smtClean="0"/>
              <a:t>Крестьянское подворье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704856" cy="5040560"/>
          </a:xfrm>
        </p:spPr>
      </p:pic>
    </p:spTree>
    <p:extLst>
      <p:ext uri="{BB962C8B-B14F-4D97-AF65-F5344CB8AC3E}">
        <p14:creationId xmlns:p14="http://schemas.microsoft.com/office/powerpoint/2010/main" val="11933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</p:spPr>
      </p:pic>
    </p:spTree>
    <p:extLst>
      <p:ext uri="{BB962C8B-B14F-4D97-AF65-F5344CB8AC3E}">
        <p14:creationId xmlns:p14="http://schemas.microsoft.com/office/powerpoint/2010/main" val="33740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6408712"/>
          </a:xfrm>
        </p:spPr>
      </p:pic>
    </p:spTree>
    <p:extLst>
      <p:ext uri="{BB962C8B-B14F-4D97-AF65-F5344CB8AC3E}">
        <p14:creationId xmlns:p14="http://schemas.microsoft.com/office/powerpoint/2010/main" val="27473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45224"/>
            <a:ext cx="6512511" cy="1143000"/>
          </a:xfrm>
        </p:spPr>
        <p:txBody>
          <a:bodyPr/>
          <a:lstStyle/>
          <a:p>
            <a:r>
              <a:rPr lang="ru-RU" dirty="0" smtClean="0"/>
              <a:t>Лес и его обитатели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136904" cy="5112568"/>
          </a:xfrm>
        </p:spPr>
      </p:pic>
    </p:spTree>
    <p:extLst>
      <p:ext uri="{BB962C8B-B14F-4D97-AF65-F5344CB8AC3E}">
        <p14:creationId xmlns:p14="http://schemas.microsoft.com/office/powerpoint/2010/main" val="18189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</p:spPr>
      </p:pic>
    </p:spTree>
    <p:extLst>
      <p:ext uri="{BB962C8B-B14F-4D97-AF65-F5344CB8AC3E}">
        <p14:creationId xmlns:p14="http://schemas.microsoft.com/office/powerpoint/2010/main" val="188121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373216"/>
            <a:ext cx="6512511" cy="1143000"/>
          </a:xfrm>
        </p:spPr>
        <p:txBody>
          <a:bodyPr/>
          <a:lstStyle/>
          <a:p>
            <a:r>
              <a:rPr lang="ru-RU" dirty="0" smtClean="0"/>
              <a:t>Безопасная дорога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5" cy="5040560"/>
          </a:xfrm>
        </p:spPr>
      </p:pic>
    </p:spTree>
    <p:extLst>
      <p:ext uri="{BB962C8B-B14F-4D97-AF65-F5344CB8AC3E}">
        <p14:creationId xmlns:p14="http://schemas.microsoft.com/office/powerpoint/2010/main" val="393192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085184"/>
            <a:ext cx="6512511" cy="1143000"/>
          </a:xfrm>
        </p:spPr>
        <p:txBody>
          <a:bodyPr/>
          <a:lstStyle/>
          <a:p>
            <a:r>
              <a:rPr lang="ru-RU" dirty="0" smtClean="0"/>
              <a:t>Математика для малышей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560840" cy="4464496"/>
          </a:xfrm>
        </p:spPr>
      </p:pic>
    </p:spTree>
    <p:extLst>
      <p:ext uri="{BB962C8B-B14F-4D97-AF65-F5344CB8AC3E}">
        <p14:creationId xmlns:p14="http://schemas.microsoft.com/office/powerpoint/2010/main" val="40965818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18</Words>
  <Application>Microsoft Office PowerPoint</Application>
  <PresentationFormat>Экран (4:3)</PresentationFormat>
  <Paragraphs>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Предметно-развивающая                                           среда.      Макеты.</vt:lpstr>
      <vt:lpstr>Презентация PowerPoint</vt:lpstr>
      <vt:lpstr>Крестьянское подворье</vt:lpstr>
      <vt:lpstr>Презентация PowerPoint</vt:lpstr>
      <vt:lpstr>Презентация PowerPoint</vt:lpstr>
      <vt:lpstr>Лес и его обитатели</vt:lpstr>
      <vt:lpstr>Презентация PowerPoint</vt:lpstr>
      <vt:lpstr>Безопасная дорога</vt:lpstr>
      <vt:lpstr>Математика для малышей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среда-макеты</dc:title>
  <dc:creator>Home</dc:creator>
  <cp:lastModifiedBy>Home</cp:lastModifiedBy>
  <cp:revision>5</cp:revision>
  <dcterms:created xsi:type="dcterms:W3CDTF">2018-05-04T11:28:50Z</dcterms:created>
  <dcterms:modified xsi:type="dcterms:W3CDTF">2018-05-07T14:44:13Z</dcterms:modified>
</cp:coreProperties>
</file>