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0" r:id="rId4"/>
    <p:sldId id="261" r:id="rId5"/>
    <p:sldId id="264" r:id="rId6"/>
    <p:sldId id="258" r:id="rId7"/>
    <p:sldId id="259" r:id="rId8"/>
    <p:sldId id="265" r:id="rId9"/>
    <p:sldId id="285" r:id="rId10"/>
    <p:sldId id="266" r:id="rId11"/>
    <p:sldId id="268" r:id="rId12"/>
    <p:sldId id="270" r:id="rId13"/>
    <p:sldId id="286" r:id="rId14"/>
    <p:sldId id="287" r:id="rId15"/>
    <p:sldId id="277" r:id="rId16"/>
    <p:sldId id="278" r:id="rId17"/>
    <p:sldId id="279" r:id="rId18"/>
    <p:sldId id="280" r:id="rId19"/>
    <p:sldId id="271" r:id="rId20"/>
    <p:sldId id="272" r:id="rId21"/>
    <p:sldId id="281" r:id="rId22"/>
    <p:sldId id="273" r:id="rId23"/>
    <p:sldId id="274" r:id="rId24"/>
    <p:sldId id="275" r:id="rId25"/>
    <p:sldId id="282" r:id="rId26"/>
    <p:sldId id="276" r:id="rId27"/>
    <p:sldId id="269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C7AC2-307B-4F08-90A7-F984B286F552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63B28-E07A-464E-9274-75C36E3DA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7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B28-E07A-464E-9274-75C36E3DA9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9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7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7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8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2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3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6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4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FA0A-FB61-4C71-B0C5-2263C87F21B6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1A8E-3E61-479D-A71A-372F95D20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7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Экологическое воспитание проект «Первоцветы Хабаровского края 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Выполнили воспитатели старшей группы №8</a:t>
            </a:r>
          </a:p>
          <a:p>
            <a:r>
              <a:rPr lang="ru-RU" dirty="0" smtClean="0"/>
              <a:t>Хайтанин О.В.</a:t>
            </a:r>
          </a:p>
          <a:p>
            <a:r>
              <a:rPr lang="ru-RU" dirty="0" smtClean="0"/>
              <a:t>Бурмистрова Н.И.</a:t>
            </a:r>
          </a:p>
          <a:p>
            <a:r>
              <a:rPr lang="ru-RU" dirty="0" smtClean="0"/>
              <a:t>Центр развития ребенка  детский сад №6</a:t>
            </a:r>
            <a:endParaRPr lang="ru-RU" dirty="0"/>
          </a:p>
          <a:p>
            <a:r>
              <a:rPr lang="ru-RU" dirty="0" smtClean="0"/>
              <a:t>Г. Комсомольск-на-Амуре</a:t>
            </a:r>
          </a:p>
          <a:p>
            <a:r>
              <a:rPr lang="ru-RU" dirty="0" smtClean="0"/>
              <a:t>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9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информации о первоцветах Хабаровского края в методической литературе</a:t>
            </a:r>
            <a:endParaRPr lang="ru-RU" dirty="0"/>
          </a:p>
        </p:txBody>
      </p:sp>
      <p:pic>
        <p:nvPicPr>
          <p:cNvPr id="2050" name="Picture 2" descr="C:\Users\Полина\Pictures\февраль 2018\IMG_20180319_085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17473" y="1951079"/>
            <a:ext cx="45944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этап: Основной (практический)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Внедрение в воспитательно-образовательный процесс эффективных методов и приемов по расширению знаний дошкольников о первоцветах Хабаровского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4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работы в процессе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	Игровая деятельность.</a:t>
            </a:r>
          </a:p>
          <a:p>
            <a:pPr marL="0" indent="0">
              <a:buNone/>
            </a:pPr>
            <a:r>
              <a:rPr lang="ru-RU" dirty="0" smtClean="0"/>
              <a:t>	Дидактические игры: </a:t>
            </a:r>
          </a:p>
          <a:p>
            <a:r>
              <a:rPr lang="ru-RU" dirty="0" smtClean="0"/>
              <a:t>Д/и </a:t>
            </a:r>
            <a:r>
              <a:rPr lang="ru-RU" dirty="0"/>
              <a:t>"</a:t>
            </a:r>
            <a:r>
              <a:rPr lang="ru-RU" dirty="0" smtClean="0"/>
              <a:t>Собери картинку</a:t>
            </a:r>
            <a:r>
              <a:rPr lang="ru-RU" dirty="0"/>
              <a:t>".</a:t>
            </a:r>
          </a:p>
          <a:p>
            <a:r>
              <a:rPr lang="ru-RU" dirty="0"/>
              <a:t>Д/и </a:t>
            </a:r>
            <a:r>
              <a:rPr lang="ru-RU" dirty="0" smtClean="0"/>
              <a:t>« Четвертый лишний».</a:t>
            </a:r>
            <a:endParaRPr lang="ru-RU" dirty="0"/>
          </a:p>
          <a:p>
            <a:r>
              <a:rPr lang="ru-RU" dirty="0"/>
              <a:t>Д/и "Найди тень".</a:t>
            </a:r>
          </a:p>
          <a:p>
            <a:r>
              <a:rPr lang="ru-RU" dirty="0"/>
              <a:t>Д/и </a:t>
            </a:r>
            <a:r>
              <a:rPr lang="ru-RU" dirty="0" smtClean="0"/>
              <a:t>«Узнай по описанию".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Игры В.В. Воскобовича «Льдинки», «Фонарики», </a:t>
            </a:r>
            <a:r>
              <a:rPr lang="ru-RU" dirty="0" err="1" smtClean="0"/>
              <a:t>игровизор</a:t>
            </a:r>
            <a:r>
              <a:rPr lang="ru-RU" dirty="0" smtClean="0"/>
              <a:t>, «</a:t>
            </a:r>
            <a:r>
              <a:rPr lang="ru-RU" dirty="0" err="1" smtClean="0"/>
              <a:t>Геоконт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Д\и «Собери картинку»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6262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«Четвертый лишний», «Придумай загадку», «Опиши что видишь», «Узнаем живой мир».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В.В. Воскобовича «Льдинки»</a:t>
            </a:r>
            <a:endParaRPr lang="ru-RU" dirty="0"/>
          </a:p>
        </p:txBody>
      </p:sp>
      <p:pic>
        <p:nvPicPr>
          <p:cNvPr id="4098" name="Picture 2" descr="C:\Users\Полина\Pictures\февраль 2018\IMG_20180319_101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ина\Pictures\февраль 2018\IMG_20180319_101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3204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В.В. Воскобовича «Фонарики»</a:t>
            </a:r>
            <a:endParaRPr lang="ru-RU" dirty="0"/>
          </a:p>
        </p:txBody>
      </p:sp>
      <p:pic>
        <p:nvPicPr>
          <p:cNvPr id="5122" name="Picture 2" descr="C:\Users\Полина\Pictures\февраль 2018\IMG_20180319_101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Дидактическое пособие В.В. Воскобовича «Игровизор».</a:t>
            </a:r>
            <a:endParaRPr lang="ru-RU" dirty="0"/>
          </a:p>
        </p:txBody>
      </p:sp>
      <p:pic>
        <p:nvPicPr>
          <p:cNvPr id="6146" name="Picture 2" descr="C:\Users\Полина\Pictures\февраль 2018\IMG_20180319_103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4978896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Геоконт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" y="908720"/>
            <a:ext cx="339447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35093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«Библиотека»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417646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(Использование маркера игрового пространства «Библиотека» 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4500"/>
            <a:ext cx="410445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 марта по 23 марта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5007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работы в процессе реализации проекта.</a:t>
            </a:r>
            <a:br>
              <a:rPr lang="ru-RU" dirty="0" smtClean="0"/>
            </a:br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dirty="0"/>
              <a:t>Беседы</a:t>
            </a:r>
            <a:r>
              <a:rPr lang="ru-RU" dirty="0" smtClean="0"/>
              <a:t>: «Как защитить первоцветы ».</a:t>
            </a:r>
            <a:endParaRPr lang="ru-RU" dirty="0"/>
          </a:p>
          <a:p>
            <a:r>
              <a:rPr lang="ru-RU" dirty="0" smtClean="0"/>
              <a:t>Презентация </a:t>
            </a:r>
            <a:r>
              <a:rPr lang="ru-RU" dirty="0"/>
              <a:t>"Первые цветы</a:t>
            </a:r>
            <a:r>
              <a:rPr lang="ru-RU" dirty="0" smtClean="0"/>
              <a:t>"</a:t>
            </a:r>
            <a:endParaRPr lang="ru-RU" dirty="0"/>
          </a:p>
          <a:p>
            <a:r>
              <a:rPr lang="ru-RU" dirty="0" smtClean="0"/>
              <a:t>Отгадывание </a:t>
            </a:r>
            <a:r>
              <a:rPr lang="ru-RU" dirty="0"/>
              <a:t>загадок о </a:t>
            </a:r>
            <a:r>
              <a:rPr lang="ru-RU" dirty="0" smtClean="0"/>
              <a:t>первоцветах.</a:t>
            </a:r>
            <a:endParaRPr lang="ru-RU" dirty="0"/>
          </a:p>
          <a:p>
            <a:r>
              <a:rPr lang="ru-RU" dirty="0"/>
              <a:t>Беседы </a:t>
            </a:r>
            <a:r>
              <a:rPr lang="ru-RU" dirty="0" smtClean="0"/>
              <a:t>о первоцветах </a:t>
            </a:r>
            <a:r>
              <a:rPr lang="ru-RU" dirty="0"/>
              <a:t>с использованием иллюстраций. </a:t>
            </a:r>
            <a:endParaRPr lang="ru-RU" dirty="0" smtClean="0"/>
          </a:p>
          <a:p>
            <a:r>
              <a:rPr lang="ru-RU" dirty="0" smtClean="0"/>
              <a:t>Изучения стихотворения наизусть Е. Серовой «Подснежник».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9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«Как защитить первоцветы».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ello_html_1c1331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56886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Познавательно-исследовательская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ru-RU" dirty="0" smtClean="0"/>
              <a:t>Тема: «Рассмотрим семена под лупой семена растения.» </a:t>
            </a:r>
            <a:endParaRPr lang="ru-RU" dirty="0"/>
          </a:p>
          <a:p>
            <a:r>
              <a:rPr lang="ru-RU" dirty="0" smtClean="0"/>
              <a:t>(использование маркера игрового пространства «Школа»).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320480" cy="41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Наблюдение за характерными особенностями снежных покровов весной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3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Художественно-эстетическое развитие (</a:t>
            </a:r>
            <a:r>
              <a:rPr lang="ru-RU" dirty="0" smtClean="0"/>
              <a:t>образовательные практики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Оригами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Полина\Pictures\февраль 2018\IMG_20180319_101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Лепка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олина\Pictures\февраль 2018\IMG_20180320_161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214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ина\Pictures\февраль 2018\IMG_20180320_163234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56384" cy="50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Консультация для родителей «Опасные первоцветы».</a:t>
            </a:r>
          </a:p>
          <a:p>
            <a:r>
              <a:rPr lang="ru-RU" dirty="0" smtClean="0"/>
              <a:t>Беседа «Обсуждаете ли вы с ребенком как защищать природу?».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0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Выставка работ </a:t>
            </a:r>
          </a:p>
          <a:p>
            <a:r>
              <a:rPr lang="ru-RU" dirty="0" smtClean="0"/>
              <a:t>Изготовление коллажа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7485" y="2945524"/>
            <a:ext cx="4197085" cy="3147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0" y="342900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29000"/>
            <a:ext cx="8964488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</a:t>
            </a:r>
          </a:p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ВНИМАНИЕ!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</a:t>
            </a:r>
            <a:r>
              <a:rPr lang="ru-RU" sz="4900" dirty="0" smtClean="0"/>
              <a:t>краткосрочный</a:t>
            </a:r>
            <a:r>
              <a:rPr lang="ru-RU" dirty="0" smtClean="0"/>
              <a:t> (</a:t>
            </a:r>
            <a:r>
              <a:rPr lang="ru-RU" sz="4900" dirty="0" smtClean="0"/>
              <a:t>недельный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2332037"/>
            <a:ext cx="8229600" cy="4525963"/>
          </a:xfrm>
        </p:spPr>
        <p:txBody>
          <a:bodyPr/>
          <a:lstStyle/>
          <a:p>
            <a:r>
              <a:rPr lang="ru-RU" dirty="0" smtClean="0"/>
              <a:t>В проекте участвуют </a:t>
            </a:r>
            <a:r>
              <a:rPr lang="ru-RU" dirty="0" smtClean="0"/>
              <a:t>дети </a:t>
            </a:r>
            <a:r>
              <a:rPr lang="ru-RU" dirty="0" smtClean="0"/>
              <a:t>старшей группы в возрасте 5-6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6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Приход календарной весны на территорию Хабаровского края.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8780"/>
            <a:ext cx="57531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экологического и эстетического воспитания детей.</a:t>
            </a:r>
          </a:p>
          <a:p>
            <a:r>
              <a:rPr lang="ru-RU" dirty="0"/>
              <a:t>Формирование знаний о растительном мире, умение различать и называть весенние цветы.</a:t>
            </a:r>
          </a:p>
          <a:p>
            <a:r>
              <a:rPr lang="ru-RU" dirty="0"/>
              <a:t>Формирование умений у детей целостного взгляда на природу, ответственное отношение к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24482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Выявить особенности строения раннецветущих растений нашего района.</a:t>
            </a:r>
          </a:p>
          <a:p>
            <a:r>
              <a:rPr lang="ru-RU" dirty="0" smtClean="0"/>
              <a:t>Показать многообразие видов и жизненных форм раннецветущих растений.</a:t>
            </a:r>
          </a:p>
          <a:p>
            <a:r>
              <a:rPr lang="ru-RU" dirty="0" smtClean="0"/>
              <a:t>Выяснить особенности жизнедеятельности первоцветов, раскрыть механизмы их приспособлений к процессу ускоренного развития.</a:t>
            </a:r>
          </a:p>
          <a:p>
            <a:r>
              <a:rPr lang="ru-RU" dirty="0" smtClean="0"/>
              <a:t>Продолжить формирование приемов сравнения на примере первоцветов и летних растений.</a:t>
            </a:r>
          </a:p>
          <a:p>
            <a:r>
              <a:rPr lang="ru-RU" dirty="0" smtClean="0"/>
              <a:t>Продолжить формирование экологической культуры.</a:t>
            </a:r>
          </a:p>
          <a:p>
            <a:r>
              <a:rPr lang="ru-RU" dirty="0" smtClean="0"/>
              <a:t>Раскрыть проблемы первоцветов.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1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этап: подготовительный. Сбор информации о весенних первоцветах Хабаровского края (рассматривание красной книги, энциклопедий, детской литературы)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9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информации о первоцветах в художественной литературе</a:t>
            </a:r>
            <a:endParaRPr lang="ru-RU" dirty="0"/>
          </a:p>
        </p:txBody>
      </p:sp>
      <p:pic>
        <p:nvPicPr>
          <p:cNvPr id="1026" name="Picture 2" descr="C:\Users\Полина\Pictures\февраль 2018\IMG_20180319_084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и сказки о первоцветах.</a:t>
            </a:r>
            <a:endParaRPr lang="ru-RU" dirty="0"/>
          </a:p>
        </p:txBody>
      </p:sp>
      <p:pic>
        <p:nvPicPr>
          <p:cNvPr id="3074" name="Picture 2" descr="C:\Users\Полина\Pictures\февраль 2018\IMG_20180319_103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4" y="141277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ина\Pictures\февраль 2018\IMG_20180319_103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4355976" y="1844824"/>
            <a:ext cx="4248472" cy="43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404</Words>
  <Application>Microsoft Office PowerPoint</Application>
  <PresentationFormat>Экран (4:3)</PresentationFormat>
  <Paragraphs>72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Экологическое воспитание проект «Первоцветы Хабаровского края ».</vt:lpstr>
      <vt:lpstr>Сроки проектной деятельности</vt:lpstr>
      <vt:lpstr>Проект краткосрочный (недельный)</vt:lpstr>
      <vt:lpstr>Актуальность темы</vt:lpstr>
      <vt:lpstr>Цель проекта:</vt:lpstr>
      <vt:lpstr>Задачи проекта:</vt:lpstr>
      <vt:lpstr>Этапы проектной деятельности</vt:lpstr>
      <vt:lpstr>Сбор информации о первоцветах в художественной литературе</vt:lpstr>
      <vt:lpstr>Стихи и сказки о первоцветах.</vt:lpstr>
      <vt:lpstr>Сбор информации о первоцветах Хабаровского края в методической литературе</vt:lpstr>
      <vt:lpstr>2 этап: Основной (практический)</vt:lpstr>
      <vt:lpstr>Содержание работы в процессе реализации проекта</vt:lpstr>
      <vt:lpstr>Д\и «Собери картинку»</vt:lpstr>
      <vt:lpstr>«Четвертый лишний», «Придумай загадку», «Опиши что видишь», «Узнаем живой мир».</vt:lpstr>
      <vt:lpstr>Дидактическая игра В.В. Воскобовича «Льдинки»</vt:lpstr>
      <vt:lpstr>Дидактическая игра В.В. Воскобовича «Фонарики»</vt:lpstr>
      <vt:lpstr>Дидактическое пособие В.В. Воскобовича «Игровизор».</vt:lpstr>
      <vt:lpstr>«Геоконт»</vt:lpstr>
      <vt:lpstr>Сюжетно-ролевая игра «Библиотека»</vt:lpstr>
      <vt:lpstr>Содержание работы в процессе реализации проекта. Речевое развитие</vt:lpstr>
      <vt:lpstr>Беседа «Как защитить первоцветы».</vt:lpstr>
      <vt:lpstr>Познавательно-исследовательская деятельность</vt:lpstr>
      <vt:lpstr>Наблюдение за характерными особенностями снежных покровов весной</vt:lpstr>
      <vt:lpstr>    Художественно-эстетическое развитие (образовательные практики) Оригами  </vt:lpstr>
      <vt:lpstr>Лепка </vt:lpstr>
      <vt:lpstr>Работа с родителями</vt:lpstr>
      <vt:lpstr>3 этап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проект «Растительный и животный мир Хабаровского края».</dc:title>
  <dc:creator>Полина</dc:creator>
  <cp:lastModifiedBy>Andrey Rodikov</cp:lastModifiedBy>
  <cp:revision>25</cp:revision>
  <dcterms:created xsi:type="dcterms:W3CDTF">2018-03-10T04:18:03Z</dcterms:created>
  <dcterms:modified xsi:type="dcterms:W3CDTF">2018-03-27T12:12:47Z</dcterms:modified>
</cp:coreProperties>
</file>