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9DC9F7-DC84-48B5-83EA-24793901B68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BE2AAC-3E37-423B-8826-CF0F979751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9286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МКДОУ Конёвский детский сад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2766582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               «</a:t>
            </a:r>
            <a:r>
              <a:rPr lang="ru-RU" sz="3600" b="1" dirty="0" err="1" smtClean="0"/>
              <a:t>Краснозёрский</a:t>
            </a:r>
            <a:r>
              <a:rPr lang="ru-RU" sz="3600" b="1" dirty="0" smtClean="0"/>
              <a:t> район:                                                                            сохраним природу родного края»                                                                                           </a:t>
            </a:r>
            <a:r>
              <a:rPr lang="ru-RU" sz="2000" dirty="0" smtClean="0"/>
              <a:t>Подготовил воспитатель :Захаренко О.А.                                                                            2017г</a:t>
            </a:r>
            <a:endParaRPr lang="ru-RU" sz="2000" dirty="0"/>
          </a:p>
        </p:txBody>
      </p:sp>
      <p:pic>
        <p:nvPicPr>
          <p:cNvPr id="1027" name="Picture 3" descr="C:\Users\777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0" y="1714488"/>
            <a:ext cx="167369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Степная </a:t>
            </a:r>
            <a:r>
              <a:rPr lang="ru-RU" dirty="0" err="1" smtClean="0"/>
              <a:t>катена</a:t>
            </a:r>
            <a:endParaRPr lang="ru-RU" dirty="0"/>
          </a:p>
        </p:txBody>
      </p:sp>
      <p:pic>
        <p:nvPicPr>
          <p:cNvPr id="2050" name="Picture 2" descr="C:\Users\777\Desktop\Без названия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42928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Памятник природы  областного масштаба под названием Степная </a:t>
            </a:r>
            <a:r>
              <a:rPr lang="ru-RU" dirty="0" err="1" smtClean="0"/>
              <a:t>катена</a:t>
            </a:r>
            <a:r>
              <a:rPr lang="ru-RU" dirty="0" smtClean="0"/>
              <a:t> расположена на правом берегу реки </a:t>
            </a:r>
            <a:r>
              <a:rPr lang="ru-RU" dirty="0" err="1" smtClean="0"/>
              <a:t>Баганёнок</a:t>
            </a:r>
            <a:r>
              <a:rPr lang="ru-RU" dirty="0" smtClean="0"/>
              <a:t> , в Новосибирской области. Площадь охраняемой законом ,относительно невелика , даже не достигает 39 гектаров. Территория Степной </a:t>
            </a:r>
            <a:r>
              <a:rPr lang="ru-RU" dirty="0" err="1" smtClean="0"/>
              <a:t>катены</a:t>
            </a:r>
            <a:r>
              <a:rPr lang="ru-RU" dirty="0" smtClean="0"/>
              <a:t> является маленьким самобытным ,уникальным островком природы ,в его первозданном виде ,среди сенокосов ,пастбищ и других  сельскохозяйственных угодий.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Плач природы </a:t>
            </a:r>
            <a:r>
              <a:rPr lang="ru-RU" dirty="0" err="1" smtClean="0"/>
              <a:t>Краснозёрья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Тревогу вызывает обмеление и загрязнение реки Карасук и </a:t>
            </a:r>
            <a:r>
              <a:rPr lang="ru-RU" dirty="0" err="1" smtClean="0"/>
              <a:t>озёр.Основные</a:t>
            </a:r>
            <a:r>
              <a:rPr lang="ru-RU" dirty="0" smtClean="0"/>
              <a:t> загрязняющие вещества-отходы животноводства и нефтепродукты. Падают плодородные почвы ,так как не соблюдается технология её </a:t>
            </a:r>
            <a:r>
              <a:rPr lang="ru-RU" dirty="0" err="1" smtClean="0"/>
              <a:t>обработки.Засорённость</a:t>
            </a:r>
            <a:r>
              <a:rPr lang="ru-RU" dirty="0" smtClean="0"/>
              <a:t> полей во многих хозяйствах принимает катастрофический характер.  Проблемой является размещение отходов (бытового мусора и навоза) ,которых в районе накопилось около млн. т.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будущее- в наших руках!</a:t>
            </a:r>
            <a:endParaRPr lang="ru-RU" dirty="0"/>
          </a:p>
        </p:txBody>
      </p:sp>
      <p:pic>
        <p:nvPicPr>
          <p:cNvPr id="5122" name="Picture 2" descr="G:\DCIM\116PHOTO\SAM_4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экологический десант</a:t>
            </a:r>
            <a:endParaRPr lang="ru-RU" dirty="0"/>
          </a:p>
        </p:txBody>
      </p:sp>
      <p:pic>
        <p:nvPicPr>
          <p:cNvPr id="3074" name="Picture 2" descr="G:\DCIM\116PHOTO\SAM_4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DCIM\116PHOTO\SAM_4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3"/>
            <a:ext cx="7715304" cy="546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Будущие учёные</a:t>
            </a:r>
            <a:endParaRPr lang="ru-RU" b="1" dirty="0"/>
          </a:p>
        </p:txBody>
      </p:sp>
      <p:pic>
        <p:nvPicPr>
          <p:cNvPr id="6146" name="Picture 2" descr="G:\DCIM\116PHOTO\SAM_4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ресурсы.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Гордость нашего района </a:t>
            </a:r>
            <a:r>
              <a:rPr lang="ru-RU" dirty="0" smtClean="0"/>
              <a:t>Санаторий </a:t>
            </a:r>
            <a:r>
              <a:rPr lang="ru-RU" dirty="0" err="1" smtClean="0"/>
              <a:t>Краснозёрский</a:t>
            </a:r>
            <a:endParaRPr lang="ru-RU" dirty="0"/>
          </a:p>
        </p:txBody>
      </p:sp>
      <p:pic>
        <p:nvPicPr>
          <p:cNvPr id="2050" name="Picture 2" descr="C:\Users\777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29289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777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3262311" y="3500438"/>
            <a:ext cx="4167207" cy="295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Уникальная экологически благополучная здравница ,расположенная на юге Новосибирской области. Преимуществом санатория является наличие собственных природных факторов -лечение грязи , глина, рапа , минеральная вода «Санаторская»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«Островное»</a:t>
            </a:r>
            <a:endParaRPr lang="ru-RU" dirty="0"/>
          </a:p>
        </p:txBody>
      </p:sp>
      <p:pic>
        <p:nvPicPr>
          <p:cNvPr id="1026" name="Picture 2" descr="C:\Users\777\Desktop\Без названия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33275">
            <a:off x="551365" y="2137368"/>
            <a:ext cx="3214711" cy="3022404"/>
          </a:xfrm>
          <a:prstGeom prst="rect">
            <a:avLst/>
          </a:prstGeom>
          <a:noFill/>
        </p:spPr>
      </p:pic>
      <p:pic>
        <p:nvPicPr>
          <p:cNvPr id="3" name="Picture 2" descr="C:\Users\777\Desktop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5565">
            <a:off x="4526172" y="2620168"/>
            <a:ext cx="3759219" cy="292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нём расположены уникальные источники лечебных грязей, которые представляют бальнеологическую ценность и используются в санатории «</a:t>
            </a:r>
            <a:r>
              <a:rPr lang="ru-RU" dirty="0" err="1" smtClean="0"/>
              <a:t>Краснозёрский</a:t>
            </a:r>
            <a:r>
              <a:rPr lang="ru-RU" dirty="0" smtClean="0"/>
              <a:t>».Эта грязь оказывает противовоспалительное ,рассасывающее и </a:t>
            </a:r>
            <a:r>
              <a:rPr lang="ru-RU" dirty="0" err="1" smtClean="0"/>
              <a:t>обезболиваыющее</a:t>
            </a:r>
            <a:r>
              <a:rPr lang="ru-RU" dirty="0" smtClean="0"/>
              <a:t> действие ,повышает иммунную систему организма и оказывает эффект омоложения.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Минеральная вода «Новопокровская»</a:t>
            </a:r>
            <a:endParaRPr lang="ru-RU" dirty="0"/>
          </a:p>
        </p:txBody>
      </p:sp>
      <p:pic>
        <p:nvPicPr>
          <p:cNvPr id="2050" name="Picture 2" descr="C:\Users\777\Desktop\Mineralnaya_v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4770" y="1935163"/>
            <a:ext cx="6594459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Минеральная вода «Новопокровская»-природная лечебно-столовая вода с минерализацией 1,23 г/дм3-продукт повышенной экологической чистоты ,а по минерализации и основному ионно-солевому составу не имеет аналогов!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Зонально</a:t>
            </a:r>
            <a:r>
              <a:rPr lang="ru-RU" dirty="0" smtClean="0"/>
              <a:t> – </a:t>
            </a:r>
            <a:r>
              <a:rPr lang="ru-RU" dirty="0" err="1" smtClean="0"/>
              <a:t>разнотравно</a:t>
            </a:r>
            <a:r>
              <a:rPr lang="ru-RU" dirty="0" smtClean="0"/>
              <a:t> -ковыльная степь</a:t>
            </a:r>
            <a:endParaRPr lang="ru-RU" dirty="0"/>
          </a:p>
        </p:txBody>
      </p:sp>
      <p:pic>
        <p:nvPicPr>
          <p:cNvPr id="1027" name="Picture 3" descr="C:\Users\777\Desktop\Без названия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07209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семь километров западнее села Лотошное ,меж берёзовых лесов, среди распаханных полей сохранилось 20 гектар нераспаханной целены. С некоторых пор ,этот практически уникальный фрагмент был признан природным памятником регионального значения. Из-за большого количества ковыля ,в ветреную погоду степь похожа на волнующееся море ,на морской шторм с белой пеной.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327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МКДОУ Конёвский детский сад</vt:lpstr>
      <vt:lpstr>Гордость нашего района Санаторий Краснозёрский</vt:lpstr>
      <vt:lpstr>Слайд 3</vt:lpstr>
      <vt:lpstr>Озеро «Островное»</vt:lpstr>
      <vt:lpstr>Слайд 5</vt:lpstr>
      <vt:lpstr>Минеральная вода «Новопокровская»</vt:lpstr>
      <vt:lpstr>Слайд 7</vt:lpstr>
      <vt:lpstr>Зонально – разнотравно -ковыльная степь</vt:lpstr>
      <vt:lpstr>Слайд 9</vt:lpstr>
      <vt:lpstr>Степная катена</vt:lpstr>
      <vt:lpstr>Слайд 11</vt:lpstr>
      <vt:lpstr>Плач природы Краснозёрья</vt:lpstr>
      <vt:lpstr>Наше будущее- в наших руках!</vt:lpstr>
      <vt:lpstr>Наш экологический десант</vt:lpstr>
      <vt:lpstr>Слайд 15</vt:lpstr>
      <vt:lpstr>       Будущие учёные</vt:lpstr>
      <vt:lpstr>Литература: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Конёвский детский сад</dc:title>
  <dc:creator>777</dc:creator>
  <cp:lastModifiedBy>777</cp:lastModifiedBy>
  <cp:revision>15</cp:revision>
  <dcterms:created xsi:type="dcterms:W3CDTF">2017-11-09T07:31:42Z</dcterms:created>
  <dcterms:modified xsi:type="dcterms:W3CDTF">2017-11-29T07:28:22Z</dcterms:modified>
</cp:coreProperties>
</file>