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7" r:id="rId3"/>
    <p:sldId id="260" r:id="rId4"/>
    <p:sldId id="279" r:id="rId5"/>
    <p:sldId id="280" r:id="rId6"/>
    <p:sldId id="275" r:id="rId7"/>
    <p:sldId id="278" r:id="rId8"/>
    <p:sldId id="269" r:id="rId9"/>
    <p:sldId id="270" r:id="rId10"/>
    <p:sldId id="271" r:id="rId11"/>
    <p:sldId id="259" r:id="rId12"/>
    <p:sldId id="261" r:id="rId13"/>
    <p:sldId id="265" r:id="rId14"/>
    <p:sldId id="266" r:id="rId15"/>
    <p:sldId id="267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0447E09-646E-44FD-AEED-36AB019E5235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CB4E80-34DF-4F4D-89DB-9044C9F66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zerkalenok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kostyor.ru/tale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" TargetMode="External"/><Relationship Id="rId2" Type="http://schemas.openxmlformats.org/officeDocument/2006/relationships/hyperlink" Target="http://catalog.iot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sc.1september.ru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rzilka.km.ru/" TargetMode="External"/><Relationship Id="rId5" Type="http://schemas.openxmlformats.org/officeDocument/2006/relationships/hyperlink" Target="http://www.obruch.msk.ru/" TargetMode="External"/><Relationship Id="rId4" Type="http://schemas.openxmlformats.org/officeDocument/2006/relationships/hyperlink" Target="http://www.openworld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ruch.ru-&#1101;&#1083;&#1077;&#1082;&#1090;&#1088;&#1086;&#1085;&#1085;&#1099;&#1081;/" TargetMode="External"/><Relationship Id="rId13" Type="http://schemas.openxmlformats.org/officeDocument/2006/relationships/hyperlink" Target="http://www.cofe.ru/read-ka" TargetMode="External"/><Relationship Id="rId3" Type="http://schemas.openxmlformats.org/officeDocument/2006/relationships/hyperlink" Target="http://periodika.websib.ru/" TargetMode="External"/><Relationship Id="rId7" Type="http://schemas.openxmlformats.org/officeDocument/2006/relationships/hyperlink" Target="http://www.ug.ru/" TargetMode="External"/><Relationship Id="rId12" Type="http://schemas.openxmlformats.org/officeDocument/2006/relationships/hyperlink" Target="http://www.lazur.ru/anons/cvirel/cvirel4.html" TargetMode="External"/><Relationship Id="rId2" Type="http://schemas.openxmlformats.org/officeDocument/2006/relationships/hyperlink" Target="http://www.informica.ru/windows/magaz/higher/highe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september.ru/" TargetMode="External"/><Relationship Id="rId11" Type="http://schemas.openxmlformats.org/officeDocument/2006/relationships/hyperlink" Target="http://www.kindereducation.com/" TargetMode="External"/><Relationship Id="rId5" Type="http://schemas.openxmlformats.org/officeDocument/2006/relationships/hyperlink" Target="http://dob.1september.ru/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zerno.narod.ru/" TargetMode="External"/><Relationship Id="rId4" Type="http://schemas.openxmlformats.org/officeDocument/2006/relationships/hyperlink" Target="http://www.vestnik.edu.ru/" TargetMode="External"/><Relationship Id="rId9" Type="http://schemas.openxmlformats.org/officeDocument/2006/relationships/hyperlink" Target="http://www.detgazeta.ru/" TargetMode="External"/><Relationship Id="rId14" Type="http://schemas.openxmlformats.org/officeDocument/2006/relationships/hyperlink" Target="http://www.solnet.ee/so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79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40" dirty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Обзор методической </a:t>
            </a:r>
            <a:r>
              <a:rPr lang="ru-RU" sz="6000" b="1" spc="40" dirty="0" smtClean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литературы, </a:t>
            </a:r>
          </a:p>
          <a:p>
            <a:pPr algn="ctr"/>
            <a:r>
              <a:rPr lang="ru-RU" sz="6000" b="1" spc="40" dirty="0" err="1" smtClean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интернет-информации</a:t>
            </a:r>
            <a:r>
              <a:rPr lang="ru-RU" sz="5400" b="1" spc="40" dirty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5400" b="1" spc="40" dirty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5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Пользователь\Desktop\item_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3744416" cy="21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C:\Users\Пользователь\Desktop\klub_kompyutery_ryad_stol_80015_2924x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74441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602128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Страшко Светлана Павловна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93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8200" y="4868863"/>
            <a:ext cx="8305800" cy="73818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http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://viki.rdf.ru/item/641/   </a:t>
            </a:r>
            <a:r>
              <a:rPr lang="ru-RU" sz="4400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4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0648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Сайт «Детские презентации»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Здесь можно увидеть презентации созданные детьми и их взгляд на такие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темы как: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«Отмените войну»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«Моя мама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и мн. др.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508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352928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99792" y="6093296"/>
            <a:ext cx="3888432" cy="369332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 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  <a:hlinkClick r:id="rId3"/>
              </a:rPr>
              <a:t>http://www.solnet.EE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1700808"/>
            <a:ext cx="2808312" cy="3960440"/>
          </a:xfrm>
          <a:prstGeom prst="roundRect">
            <a:avLst/>
          </a:prstGeom>
          <a:gradFill rotWithShape="1">
            <a:gsLst>
              <a:gs pos="0">
                <a:srgbClr val="4F81BD">
                  <a:shade val="58000"/>
                  <a:satMod val="150000"/>
                </a:srgbClr>
              </a:gs>
              <a:gs pos="72000">
                <a:srgbClr val="4F81BD">
                  <a:tint val="90000"/>
                  <a:satMod val="135000"/>
                </a:srgbClr>
              </a:gs>
              <a:gs pos="100000">
                <a:srgbClr val="4F81BD">
                  <a:tint val="8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80000"/>
              </a:srgb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Песни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Уроки этикета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Умелые ручки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581525"/>
            <a:ext cx="8893175" cy="863600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hlinkClick r:id="rId2"/>
              </a:rPr>
              <a:t>                 http</a:t>
            </a:r>
            <a:r>
              <a:rPr lang="ru-RU" sz="4400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hlinkClick r:id="rId2"/>
              </a:rPr>
              <a:t>://</a:t>
            </a:r>
            <a:r>
              <a:rPr lang="ru-RU" sz="4400" u="sng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hlinkClick r:id="rId2"/>
              </a:rPr>
              <a:t>zerkalenok.ru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60649"/>
            <a:ext cx="7992888" cy="715089"/>
          </a:xfrm>
          <a:prstGeom prst="round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ВОСПИТАТЕЛЬ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|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в помощь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воспитателю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В разделе "День природы" собраны некоторые эко-конкурсы, эко-игры, экологические проекты младших школьников. Также есть раздел экологических советов. В нем даны рекомендации по бережному отношению к природе, по тому, что можно сделать для того, чтобы вокруг стало светлее. Этот ресурс полезен не только детям, но и классным руководителям, учителям биологии, экологии, руководителям кружков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8200" y="4464050"/>
            <a:ext cx="8305800" cy="1143000"/>
          </a:xfrm>
        </p:spPr>
        <p:txBody>
          <a:bodyPr>
            <a:normAutofit/>
          </a:bodyPr>
          <a:lstStyle/>
          <a:p>
            <a:r>
              <a:rPr lang="ru-RU" b="0" spc="0" dirty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http://suhin.narod.ru/zag1.htm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82341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70C0"/>
                </a:solidFill>
                <a:effectLst/>
                <a:latin typeface="Arial"/>
              </a:rPr>
              <a:t>Здесь вы найдете огромное количество занимательных заданий из книги И. Г. </a:t>
            </a:r>
            <a:r>
              <a:rPr lang="ru-RU" sz="3200" b="0" i="0" dirty="0" err="1" smtClean="0">
                <a:solidFill>
                  <a:srgbClr val="0070C0"/>
                </a:solidFill>
                <a:effectLst/>
                <a:latin typeface="Arial"/>
              </a:rPr>
              <a:t>Сухина</a:t>
            </a:r>
            <a:r>
              <a:rPr lang="ru-RU" sz="3200" b="0" i="0" dirty="0" smtClean="0">
                <a:solidFill>
                  <a:srgbClr val="0070C0"/>
                </a:solidFill>
                <a:effectLst/>
                <a:latin typeface="Arial"/>
              </a:rPr>
              <a:t> "Новые 500 загадок - 70 кроссвордов«, загадки-шутки в кроссвордах, предназначены для детей 5-12 лет.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8200" y="4464050"/>
            <a:ext cx="83058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http://potomy.ru - «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Потому.ру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424936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Издание созданное  для развития кругозора детей. Более 2500 ответов на самые разные вопросы.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Например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такое град?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такое луна?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чего сделан песок ?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и.т.д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8200" y="5229200"/>
            <a:ext cx="8305800" cy="864096"/>
          </a:xfrm>
        </p:spPr>
        <p:txBody>
          <a:bodyPr/>
          <a:lstStyle/>
          <a:p>
            <a:r>
              <a:rPr lang="ru-RU" u="sng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  <a:hlinkClick r:id="rId2"/>
              </a:rPr>
              <a:t>http://www.kostyor.ru/tales</a:t>
            </a:r>
            <a:r>
              <a:rPr lang="ru-RU" dirty="0">
                <a:solidFill>
                  <a:schemeClr val="accent6"/>
                </a:solidFill>
                <a:latin typeface="Verdana"/>
                <a:ea typeface="Times New Roman"/>
                <a:cs typeface="Times New Roman"/>
              </a:rPr>
              <a:t>  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564644"/>
            <a:ext cx="8378948" cy="365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«Костер» журнал для подростков,  где вы можете найти огромное количество разработок на различную тематику.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Например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– Искусство общения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-Стихи о войне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- Герои неземных стихий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ea typeface="Calibri"/>
                <a:cs typeface="Times New Roman"/>
              </a:rPr>
              <a:t>- Загадки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ea typeface="Calibri"/>
                <a:cs typeface="Times New Roman"/>
              </a:rPr>
              <a:t>- Шарады и многое другое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8200" y="4464050"/>
            <a:ext cx="8305800" cy="1143000"/>
          </a:xfrm>
        </p:spPr>
        <p:txBody>
          <a:bodyPr/>
          <a:lstStyle/>
          <a:p>
            <a:r>
              <a:rPr lang="ru-RU" sz="3200" spc="0" dirty="0">
                <a:ln>
                  <a:noFill/>
                </a:ln>
                <a:solidFill>
                  <a:srgbClr val="0070C0"/>
                </a:solidFill>
                <a:ea typeface="Calibri"/>
                <a:cs typeface="Times New Roman"/>
              </a:rPr>
              <a:t>http://</a:t>
            </a:r>
            <a:r>
              <a:rPr lang="ru-RU" sz="3200" spc="0" dirty="0" smtClean="0">
                <a:ln>
                  <a:noFill/>
                </a:ln>
                <a:solidFill>
                  <a:srgbClr val="0070C0"/>
                </a:solidFill>
                <a:ea typeface="Calibri"/>
                <a:cs typeface="Times New Roman"/>
              </a:rPr>
              <a:t>www.manners.ru.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5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ea typeface="Calibri"/>
                <a:cs typeface="Times New Roman"/>
              </a:rPr>
              <a:t>Манеры.Ру</a:t>
            </a: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» на этом сайте вы можете найти интересные разработки по тематике «этикет»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9" y="692696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1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3671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3503896_stock-vector-old-book-masc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096344" cy="355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Desktop\5287_bigstock-illustration-of-a-computer-mon-22262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64904"/>
            <a:ext cx="30480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49313" y="115888"/>
            <a:ext cx="8294687" cy="3889375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  <a:tabLst/>
              <a:defRPr/>
            </a:pPr>
            <a:r>
              <a:rPr lang="ru-RU" sz="4000" spc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 ресурсы – это незаменимая вещь сегодня. </a:t>
            </a:r>
            <a:br>
              <a:rPr lang="ru-RU" sz="4000" spc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spc="0" dirty="0" smtClean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Пусть </a:t>
            </a:r>
            <a:r>
              <a:rPr lang="ru-RU" sz="2400" spc="0" dirty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некоторые называют </a:t>
            </a:r>
            <a:r>
              <a:rPr lang="ru-RU" sz="2400" spc="0" dirty="0" smtClean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интернет «помойкой», </a:t>
            </a:r>
            <a:r>
              <a:rPr lang="ru-RU" sz="2400" spc="0" dirty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spc="0" dirty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spc="0" dirty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 при должном подходе эта помойка превращается в золотое дно. Порывшись, можно отыскать алмазы, </a:t>
            </a:r>
            <a:br>
              <a:rPr lang="ru-RU" sz="2400" spc="0" dirty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spc="0" dirty="0">
                <a:ln w="50800"/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главное знать, где и как искать. </a:t>
            </a:r>
            <a:r>
              <a:rPr lang="ru-RU" sz="2400" spc="0" dirty="0">
                <a:ln w="50800"/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spc="0" dirty="0">
                <a:ln w="50800"/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img0.jpg"/>
          <p:cNvPicPr>
            <a:picLocks noChangeAspect="1" noChangeArrowheads="1"/>
          </p:cNvPicPr>
          <p:nvPr/>
        </p:nvPicPr>
        <p:blipFill>
          <a:blip r:embed="rId2" cstate="print"/>
          <a:srcRect l="24013" t="3801" r="23225" b="31100"/>
          <a:stretch>
            <a:fillRect/>
          </a:stretch>
        </p:blipFill>
        <p:spPr bwMode="auto">
          <a:xfrm>
            <a:off x="2843808" y="3933056"/>
            <a:ext cx="4536504" cy="253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8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340768"/>
            <a:ext cx="4608512" cy="4536927"/>
          </a:xfrm>
          <a:prstGeom prst="roundRect">
            <a:avLst/>
          </a:prstGeom>
          <a:gradFill rotWithShape="1">
            <a:gsLst>
              <a:gs pos="0">
                <a:srgbClr val="4BACC6">
                  <a:tint val="70000"/>
                  <a:satMod val="180000"/>
                </a:srgbClr>
              </a:gs>
              <a:gs pos="62000">
                <a:srgbClr val="4BACC6">
                  <a:tint val="30000"/>
                  <a:satMod val="180000"/>
                </a:srgbClr>
              </a:gs>
              <a:gs pos="100000">
                <a:srgbClr val="4BACC6">
                  <a:tint val="22000"/>
                  <a:satMod val="180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80000"/>
              </a:srgbClr>
            </a:solidFill>
            <a:prstDash val="solid"/>
          </a:ln>
          <a:effectLst>
            <a:outerShdw blurRad="50800" dist="38100" dir="5400000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Вам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нужен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материал, так как на носу очередной месячник.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взять?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Сходить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библиотеку, выбрать соответствующую книжку или полистать подшивки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газет и журналов.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Правильно. Но это устаревший способ добычи информации.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Сегодня есть более продуктивный: войти в Интернет и набрать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нужный запрос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найти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дрес сайта, содержащего 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полезную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информацию.</a:t>
            </a:r>
            <a:endParaRPr kumimoji="0" lang="ru-RU" sz="20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279863" cy="441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916832"/>
            <a:ext cx="2378075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Полезная информация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196752"/>
            <a:ext cx="5760640" cy="40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Ориентироваться во множестве ресурсов Вам поможет Каталог образовательных ресурсов сети «Интернет» - 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2"/>
              </a:rPr>
              <a:t>http://catalog.iot.ru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где собрано и классифицировано более 650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интернет-ресурсов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образованию. 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Портал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«Российское образование -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http://www.edu.ru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содержит информацию о Интернет-ресурсах, ссылки на законы, стандарты и документы, регламентирующие образовательную деятельность. 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Пользователь\Desktop\868515_stock-photo-cartoon-smiling-lap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221318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8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657600" y="273050"/>
            <a:ext cx="5486400" cy="585311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Единая коллекция  </a:t>
            </a:r>
            <a:r>
              <a:rPr lang="ru-RU" sz="1100" b="1" u="sng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  <a:hlinkClick r:id="rId2"/>
              </a:rPr>
              <a:t>http://school-collection.edu.ru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 –Здесь имеется возможность найти любой материал по интересующей Вас теме в различном формате – тексты и иллюстрации, звуковые файлы и видеофрагменты. 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Электронные версии газеты «Начальная школа» Издательского дома «Первое сентября» находятся на сайте </a:t>
            </a:r>
            <a:r>
              <a:rPr lang="ru-RU" sz="1100" b="1" u="sng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  <a:hlinkClick r:id="rId3"/>
              </a:rPr>
              <a:t>http://nsc.1september.ru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. Здесь представлены все рубрики </a:t>
            </a:r>
            <a:r>
              <a:rPr lang="ru-RU" sz="11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газет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 «Традиционная школа», «Учителю на заметку», </a:t>
            </a:r>
            <a:r>
              <a:rPr lang="ru-RU" sz="1100" b="1" dirty="0" smtClean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 «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Коррекционно-развивающее обучение», «Учимся играя» и др. 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На сервере «Открытый мир» </a:t>
            </a:r>
            <a:r>
              <a:rPr lang="ru-RU" sz="1100" b="1" u="sng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  <a:hlinkClick r:id="rId4"/>
              </a:rPr>
              <a:t>http://www.openworld.ru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 в разделе «Мир знаний» размещены полнотекстовые версии журнала «Начальная школа». 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b="1" u="sng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  <a:hlinkClick r:id="rId5"/>
              </a:rPr>
              <a:t>http://www.obruch.msk.ru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 - сайт журнала «Обруч» («Образование, ребенок, ученик») содержит материалы по темам «Преемственность детского сада и начальной школы», «Дети и здоровье», «Новые программы для детского сада и начальной школы», «Познавательное развитие и развивающее обучение», «Сценарии праздников и развлечения», «Информация о новых книгах», «Методические пособия для педагогов и учителей», «Развивающие книги и учебники для детей». 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Свой сайт имеет и популярный детский литературно-художественный журнал «</a:t>
            </a:r>
            <a:r>
              <a:rPr lang="ru-RU" sz="1100" b="1" dirty="0" err="1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Мурзилка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» - </a:t>
            </a:r>
            <a:r>
              <a:rPr lang="ru-RU" sz="1100" b="1" u="sng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  <a:hlinkClick r:id="rId6"/>
              </a:rPr>
              <a:t>http://www.murzilka.km.ru</a:t>
            </a:r>
            <a:r>
              <a:rPr lang="ru-RU" sz="1100" b="1" dirty="0">
                <a:solidFill>
                  <a:srgbClr val="0070C0"/>
                </a:solidFill>
                <a:latin typeface="Verdana"/>
                <a:ea typeface="Times New Roman"/>
                <a:cs typeface="Times New Roman"/>
              </a:rPr>
              <a:t>. В журнале печатаются сказки, рассказы, пьесы, стихи. Его номера содержат конкурсы, викторины, самоделки, а также материалы, дополняющие программу начальной школы, рекомендованные Министерством образования и науки РФ. </a:t>
            </a:r>
            <a:endParaRPr lang="ru-RU" sz="18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ru-RU" sz="11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4" y="1988840"/>
            <a:ext cx="2378075" cy="1371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Полезная информация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868515_stock-photo-cartoon-smiling-lap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17032"/>
            <a:ext cx="221318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6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657600" y="273050"/>
            <a:ext cx="5486400" cy="5853113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2"/>
              </a:rPr>
              <a:t>http://www.informica.ru/windows/magaz/higher/higher.html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–Научно-педагогический журнал Министерства Образования и Науки Российской Федерации.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3"/>
              </a:rPr>
              <a:t>http://periodika.websib.ru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Педагогическая периодика: каталог статей российской образовательной прессы.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4"/>
              </a:rPr>
              <a:t>http://www.vestnik.edu.ru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«Вестник образования».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5"/>
              </a:rPr>
              <a:t>http://dob.1september.ru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Газета «Дошкольное образование».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6"/>
              </a:rPr>
              <a:t>http://www.1september.ru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«Первое сентября». Сервер педагогических изданий.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7"/>
              </a:rPr>
              <a:t>http://www.ug.ru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«Учительская газета».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Times New Roman"/>
                <a:ea typeface="Times New Roman"/>
                <a:hlinkClick r:id="rId8"/>
              </a:rPr>
              <a:t>http://www.obruch.ru</a:t>
            </a:r>
            <a:r>
              <a:rPr lang="ru-RU" sz="3600" u="sng" dirty="0">
                <a:solidFill>
                  <a:srgbClr val="0070C0"/>
                </a:solidFill>
                <a:ea typeface="Times New Roman"/>
                <a:hlinkClick r:id="rId8"/>
              </a:rPr>
              <a:t>-</a:t>
            </a:r>
            <a:r>
              <a:rPr lang="ru-RU" sz="3600" u="sng" dirty="0">
                <a:solidFill>
                  <a:srgbClr val="0070C0"/>
                </a:solidFill>
                <a:latin typeface="Times New Roman"/>
                <a:ea typeface="Times New Roman"/>
                <a:hlinkClick r:id="rId8"/>
              </a:rPr>
              <a:t>электронный</a:t>
            </a:r>
            <a:r>
              <a:rPr lang="ru-RU" sz="3600" dirty="0">
                <a:solidFill>
                  <a:srgbClr val="0070C0"/>
                </a:solidFill>
                <a:ea typeface="Times New Roman"/>
                <a:cs typeface="Arial"/>
              </a:rPr>
              <a:t> 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журнал «Обруч»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9"/>
              </a:rPr>
              <a:t>http://www.detgazeta.ru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«Детская газета».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10"/>
              </a:rPr>
              <a:t>http://zerno.narod.ru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«Зёрнышко». Цветной христианский журнал.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11"/>
              </a:rPr>
              <a:t>http://www.kindereducation.com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«Дошколёнок».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12"/>
              </a:rPr>
              <a:t>http://www.lazur.ru/anons/cvirel/cvirel4.html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«Свирель». Детский экологический журнал.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13"/>
              </a:rPr>
              <a:t>http://www.cofe.ru/read-ka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«Почитай-ка».</a:t>
            </a:r>
          </a:p>
          <a:p>
            <a:pPr algn="just">
              <a:spcAft>
                <a:spcPts val="0"/>
              </a:spcAft>
            </a:pPr>
            <a:r>
              <a:rPr lang="ru-RU" sz="3600" b="1" u="sng" dirty="0">
                <a:solidFill>
                  <a:srgbClr val="0070C0"/>
                </a:solidFill>
                <a:latin typeface="Arial"/>
                <a:ea typeface="Times New Roman"/>
                <a:hlinkClick r:id="rId14"/>
              </a:rPr>
              <a:t>http://www.solnet.ee/sol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</a:rPr>
              <a:t> – «Солнышко».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1988840"/>
            <a:ext cx="3312368" cy="129614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Электронная периодика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Пользователь\Desktop\868515_stock-photo-cartoon-smiling-laptop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3212976"/>
            <a:ext cx="221318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2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2060848"/>
            <a:ext cx="2378075" cy="1371600"/>
          </a:xfrm>
        </p:spPr>
        <p:txBody>
          <a:bodyPr>
            <a:normAutofit/>
          </a:bodyPr>
          <a:lstStyle/>
          <a:p>
            <a:pPr lvl="0">
              <a:lnSpc>
                <a:spcPts val="1350"/>
              </a:lnSpc>
              <a:spcBef>
                <a:spcPts val="0"/>
              </a:spcBef>
              <a:tabLst/>
            </a:pPr>
            <a:r>
              <a:rPr lang="ru-RU" sz="2800" spc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Сайты </a:t>
            </a:r>
            <a:r>
              <a:rPr lang="ru-RU" sz="2800" spc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</a:t>
            </a:r>
            <a:br>
              <a:rPr lang="ru-RU" sz="2800" spc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spc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воспитателей</a:t>
            </a:r>
            <a:br>
              <a:rPr lang="ru-RU" sz="2800" spc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spc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spc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spc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spc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учителей</a:t>
            </a:r>
            <a:r>
              <a:rPr lang="ru-RU" sz="3600" spc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spc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48680"/>
            <a:ext cx="525658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Сайт </a:t>
            </a: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«Педагогическая планета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»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«Учителю.net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»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Материалы, разработки, уроки, презентации, советы 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учителю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«Приглашаем На Урок.RU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»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Разработки уроков, классные часы, внеклассные мероприятия, в помощь учителю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.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Nachalka.com — сайт для детей, родителей, учителей начальной 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школы</a:t>
            </a:r>
          </a:p>
          <a:p>
            <a:pPr>
              <a:lnSpc>
                <a:spcPts val="1350"/>
              </a:lnSpc>
            </a:pPr>
            <a:endParaRPr lang="ru-RU" b="1" dirty="0" smtClean="0">
              <a:solidFill>
                <a:srgbClr val="0070C0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Журнал «Педагогический мир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»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Журнал «Начальная школа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»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Информационно развлекательный </a:t>
            </a:r>
            <a:endParaRPr lang="ru-RU" b="1" dirty="0" smtClean="0">
              <a:solidFill>
                <a:srgbClr val="0070C0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ahoma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детский </a:t>
            </a: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сайт РАСТУ.РУ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.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Сайт для учителей, родителей, детей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Times New Roman"/>
              </a:rPr>
              <a:t>.</a:t>
            </a:r>
          </a:p>
          <a:p>
            <a:pPr>
              <a:lnSpc>
                <a:spcPts val="1350"/>
              </a:lnSpc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</a:pPr>
            <a:r>
              <a:rPr lang="ru-RU" b="1" dirty="0">
                <a:solidFill>
                  <a:srgbClr val="0070C0"/>
                </a:solidFill>
                <a:latin typeface="Tahoma"/>
                <a:ea typeface="Times New Roman"/>
              </a:rPr>
              <a:t>Все для учителей начальной школы</a:t>
            </a:r>
            <a:endParaRPr lang="ru-RU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 descr="C:\Users\Пользователь\Desktop\868515_stock-photo-cartoon-smiling-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221318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6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838200" y="5157788"/>
            <a:ext cx="8305800" cy="877887"/>
          </a:xfrm>
        </p:spPr>
        <p:txBody>
          <a:bodyPr>
            <a:noAutofit/>
          </a:bodyPr>
          <a:lstStyle/>
          <a:p>
            <a:r>
              <a:rPr lang="ru-RU" sz="4000" b="1" spc="50" dirty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http://detskiy-mir.net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124744"/>
            <a:ext cx="8305800" cy="38164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«Детский мир» - Весёлый детский сайт. Программа «Раскрась-ка!» поможет превратить рисунки для раскрашивания в шедевры, выучить азбуку и цифры, создавать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рисунки и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весело, с пользой проводить время. З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десь 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ожно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скачать 42 альбома, в которых более 850 раскрасок.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7" y="188640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838200" y="5621338"/>
            <a:ext cx="8305800" cy="414337"/>
          </a:xfrm>
        </p:spPr>
        <p:txBody>
          <a:bodyPr>
            <a:noAutofit/>
          </a:bodyPr>
          <a:lstStyle/>
          <a:p>
            <a:r>
              <a:rPr lang="ru-RU" sz="3600" b="1" spc="50" dirty="0">
                <a:ln w="13335" cmpd="sng">
                  <a:solidFill>
                    <a:srgbClr val="003300">
                      <a:lumMod val="5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http://zanimatika.narod.ru/index.htm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38200" y="1125538"/>
            <a:ext cx="8305800" cy="29511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Этот сайт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етодическая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копилка учителя, воспитателя,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родителя.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Здесь весёлые обучающие стихотворения, загадки, шарады,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ребусы,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викторины, тесты и игровые задания праздников,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конкурсов 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различных досуговых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мероприятий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62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6">
      <a:dk1>
        <a:srgbClr val="003300"/>
      </a:dk1>
      <a:lt1>
        <a:srgbClr val="008000"/>
      </a:lt1>
      <a:dk2>
        <a:srgbClr val="F2F2F2"/>
      </a:dk2>
      <a:lt2>
        <a:srgbClr val="00B050"/>
      </a:lt2>
      <a:accent1>
        <a:srgbClr val="003300"/>
      </a:accent1>
      <a:accent2>
        <a:srgbClr val="00B050"/>
      </a:accent2>
      <a:accent3>
        <a:srgbClr val="5BD078"/>
      </a:accent3>
      <a:accent4>
        <a:srgbClr val="7B9C1D"/>
      </a:accent4>
      <a:accent5>
        <a:srgbClr val="000000"/>
      </a:accent5>
      <a:accent6>
        <a:srgbClr val="FFFFFF"/>
      </a:accent6>
      <a:hlink>
        <a:srgbClr val="000000"/>
      </a:hlink>
      <a:folHlink>
        <a:srgbClr val="008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517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Презентация PowerPoint</vt:lpstr>
      <vt:lpstr>Интернет ресурсы – это незаменимая вещь сегодня.  Пусть некоторые называют интернет «помойкой»,  но при должном подходе эта помойка превращается в золотое дно. Порывшись, можно отыскать алмазы,  главное знать, где и как искать.  </vt:lpstr>
      <vt:lpstr>Презентация PowerPoint</vt:lpstr>
      <vt:lpstr>Полезная информация</vt:lpstr>
      <vt:lpstr>Полезная информация</vt:lpstr>
      <vt:lpstr>Электронная периодика </vt:lpstr>
      <vt:lpstr>Сайты для   воспитателей   и учителей </vt:lpstr>
      <vt:lpstr> «Детский мир» - Весёлый детский сайт. Программа «Раскрась-ка!» поможет превратить рисунки для раскрашивания в шедевры, выучить азбуку и цифры, создавать рисунки и весело, с пользой проводить время. Здесь  можно скачать 42 альбома, в которых более 850 раскрасок. </vt:lpstr>
      <vt:lpstr> Этот сайт методическая копилка учителя, воспитателя, родителя.  Здесь весёлые обучающие стихотворения, загадки, шарады, ребусы, викторины, тесты и игровые задания праздников, конкурсов и различных досуговых мероприятий </vt:lpstr>
      <vt:lpstr>  http://viki.rdf.ru/item/641/    </vt:lpstr>
      <vt:lpstr>Презентация PowerPoint</vt:lpstr>
      <vt:lpstr>                 http://zerkalenok.ru</vt:lpstr>
      <vt:lpstr>http://suhin.narod.ru/zag1.htm</vt:lpstr>
      <vt:lpstr>http://potomy.ru - «Потому.ру </vt:lpstr>
      <vt:lpstr>http://www.kostyor.ru/tales  </vt:lpstr>
      <vt:lpstr>http://www.manners.ru.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Premium</dc:creator>
  <cp:lastModifiedBy>Андрей</cp:lastModifiedBy>
  <cp:revision>35</cp:revision>
  <dcterms:created xsi:type="dcterms:W3CDTF">2015-03-29T18:37:47Z</dcterms:created>
  <dcterms:modified xsi:type="dcterms:W3CDTF">2018-05-17T08:38:41Z</dcterms:modified>
</cp:coreProperties>
</file>